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46"/>
  </p:notesMasterIdLst>
  <p:handoutMasterIdLst>
    <p:handoutMasterId r:id="rId47"/>
  </p:handoutMasterIdLst>
  <p:sldIdLst>
    <p:sldId id="306" r:id="rId5"/>
    <p:sldId id="307" r:id="rId6"/>
    <p:sldId id="308" r:id="rId7"/>
    <p:sldId id="309" r:id="rId8"/>
    <p:sldId id="315" r:id="rId9"/>
    <p:sldId id="316" r:id="rId10"/>
    <p:sldId id="317" r:id="rId11"/>
    <p:sldId id="320" r:id="rId12"/>
    <p:sldId id="321" r:id="rId13"/>
    <p:sldId id="322" r:id="rId14"/>
    <p:sldId id="319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18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1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84967" autoAdjust="0"/>
  </p:normalViewPr>
  <p:slideViewPr>
    <p:cSldViewPr snapToGrid="0">
      <p:cViewPr varScale="1">
        <p:scale>
          <a:sx n="82" d="100"/>
          <a:sy n="82" d="100"/>
        </p:scale>
        <p:origin x="557" y="7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534801-A8FD-4C48-AC57-3D95B74CE5B2}" type="doc">
      <dgm:prSet loTypeId="urn:microsoft.com/office/officeart/2005/8/layout/vProcess5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EF8EB35-EBDC-423E-B97B-5CF0D7064047}">
      <dgm:prSet/>
      <dgm:spPr/>
      <dgm:t>
        <a:bodyPr/>
        <a:lstStyle/>
        <a:p>
          <a:r>
            <a:rPr lang="en-US" b="1"/>
            <a:t>Dataset has 947 rows, 8 columns </a:t>
          </a:r>
          <a:endParaRPr lang="en-US"/>
        </a:p>
      </dgm:t>
    </dgm:pt>
    <dgm:pt modelId="{2B355612-E84F-429F-A907-FE345EB4C4D6}" type="parTrans" cxnId="{F636F134-31E9-4496-B26E-D44BCBEA856A}">
      <dgm:prSet/>
      <dgm:spPr/>
      <dgm:t>
        <a:bodyPr/>
        <a:lstStyle/>
        <a:p>
          <a:endParaRPr lang="en-US"/>
        </a:p>
      </dgm:t>
    </dgm:pt>
    <dgm:pt modelId="{25693CBC-C6EE-41C1-8283-C95E8392F047}" type="sibTrans" cxnId="{F636F134-31E9-4496-B26E-D44BCBEA856A}">
      <dgm:prSet/>
      <dgm:spPr/>
      <dgm:t>
        <a:bodyPr/>
        <a:lstStyle/>
        <a:p>
          <a:endParaRPr lang="en-US"/>
        </a:p>
      </dgm:t>
    </dgm:pt>
    <dgm:pt modelId="{453CC1A8-73FB-4416-B145-0396608C2C88}">
      <dgm:prSet/>
      <dgm:spPr/>
      <dgm:t>
        <a:bodyPr/>
        <a:lstStyle/>
        <a:p>
          <a:r>
            <a:rPr lang="en-US" b="1"/>
            <a:t>For missing data we choose to fill it </a:t>
          </a:r>
          <a:r>
            <a:rPr lang="en-US" b="1">
              <a:solidFill>
                <a:schemeClr val="tx1">
                  <a:lumMod val="85000"/>
                  <a:lumOff val="15000"/>
                </a:schemeClr>
              </a:solidFill>
            </a:rPr>
            <a:t>with median </a:t>
          </a:r>
          <a:r>
            <a:rPr lang="en-US" b="1"/>
            <a:t>for the </a:t>
          </a:r>
          <a:r>
            <a:rPr lang="en-US" b="1">
              <a:solidFill>
                <a:schemeClr val="tx1">
                  <a:lumMod val="85000"/>
                  <a:lumOff val="15000"/>
                </a:schemeClr>
              </a:solidFill>
            </a:rPr>
            <a:t>numerical features</a:t>
          </a:r>
          <a:endParaRPr lang="en-US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B1523A88-A598-4D4D-8D05-8108596F2B72}" type="parTrans" cxnId="{0A1A1D4F-D077-4F62-97AA-3030884E19F1}">
      <dgm:prSet/>
      <dgm:spPr/>
      <dgm:t>
        <a:bodyPr/>
        <a:lstStyle/>
        <a:p>
          <a:endParaRPr lang="en-US"/>
        </a:p>
      </dgm:t>
    </dgm:pt>
    <dgm:pt modelId="{93492B2C-2484-4C22-BD02-8D212AF994B0}" type="sibTrans" cxnId="{0A1A1D4F-D077-4F62-97AA-3030884E19F1}">
      <dgm:prSet/>
      <dgm:spPr/>
      <dgm:t>
        <a:bodyPr/>
        <a:lstStyle/>
        <a:p>
          <a:endParaRPr lang="en-US"/>
        </a:p>
      </dgm:t>
    </dgm:pt>
    <dgm:pt modelId="{40540A4C-18C1-4973-8110-7313D1288B6B}">
      <dgm:prSet/>
      <dgm:spPr/>
      <dgm:t>
        <a:bodyPr/>
        <a:lstStyle/>
        <a:p>
          <a:r>
            <a:rPr lang="en-US" b="1"/>
            <a:t>For </a:t>
          </a:r>
          <a:r>
            <a:rPr lang="en-US" b="1">
              <a:solidFill>
                <a:schemeClr val="tx1">
                  <a:lumMod val="85000"/>
                  <a:lumOff val="15000"/>
                </a:schemeClr>
              </a:solidFill>
            </a:rPr>
            <a:t>missing data in the target </a:t>
          </a:r>
          <a:r>
            <a:rPr lang="en-US" b="1"/>
            <a:t>we fill it </a:t>
          </a:r>
          <a:r>
            <a:rPr lang="en-US" b="1">
              <a:solidFill>
                <a:schemeClr val="tx1">
                  <a:lumMod val="85000"/>
                  <a:lumOff val="15000"/>
                </a:schemeClr>
              </a:solidFill>
            </a:rPr>
            <a:t>with ‘low’ </a:t>
          </a:r>
          <a:r>
            <a:rPr lang="en-US" b="1"/>
            <a:t>to be other class we have in this problem ‘A Binary Classification’</a:t>
          </a:r>
          <a:endParaRPr lang="en-US" dirty="0"/>
        </a:p>
      </dgm:t>
    </dgm:pt>
    <dgm:pt modelId="{60CC4CE3-F36A-4235-B02E-EAD24EF06B86}" type="parTrans" cxnId="{B5CE4F10-D9B3-474A-90C4-8C4212A1FE59}">
      <dgm:prSet/>
      <dgm:spPr/>
      <dgm:t>
        <a:bodyPr/>
        <a:lstStyle/>
        <a:p>
          <a:endParaRPr lang="en-US"/>
        </a:p>
      </dgm:t>
    </dgm:pt>
    <dgm:pt modelId="{0ABFA110-3626-4145-AAC1-09C2A7FB5528}" type="sibTrans" cxnId="{B5CE4F10-D9B3-474A-90C4-8C4212A1FE59}">
      <dgm:prSet/>
      <dgm:spPr/>
      <dgm:t>
        <a:bodyPr/>
        <a:lstStyle/>
        <a:p>
          <a:endParaRPr lang="en-US"/>
        </a:p>
      </dgm:t>
    </dgm:pt>
    <dgm:pt modelId="{6D829CCE-B06F-41FD-BAAE-524B00824AF1}">
      <dgm:prSet/>
      <dgm:spPr/>
      <dgm:t>
        <a:bodyPr/>
        <a:lstStyle/>
        <a:p>
          <a:r>
            <a:rPr lang="en-US" b="1"/>
            <a:t>I did </a:t>
          </a:r>
          <a:r>
            <a:rPr lang="en-US" b="1">
              <a:solidFill>
                <a:schemeClr val="tx1">
                  <a:lumMod val="85000"/>
                  <a:lumOff val="15000"/>
                </a:schemeClr>
              </a:solidFill>
            </a:rPr>
            <a:t>Feature Extraction</a:t>
          </a:r>
          <a:r>
            <a:rPr lang="en-US" b="1"/>
            <a:t> to extract more insights from the data by </a:t>
          </a:r>
          <a:r>
            <a:rPr lang="en-US" b="1">
              <a:solidFill>
                <a:schemeClr val="tx1">
                  <a:lumMod val="85000"/>
                  <a:lumOff val="15000"/>
                </a:schemeClr>
              </a:solidFill>
            </a:rPr>
            <a:t>making categories </a:t>
          </a:r>
          <a:r>
            <a:rPr lang="en-US" b="1"/>
            <a:t>out of the numerical data</a:t>
          </a:r>
          <a:endParaRPr lang="en-US" dirty="0"/>
        </a:p>
      </dgm:t>
    </dgm:pt>
    <dgm:pt modelId="{9B61120D-F385-432A-83BB-9EFC1D0548BF}" type="parTrans" cxnId="{18C104FA-4B91-499C-B165-17E067859AE1}">
      <dgm:prSet/>
      <dgm:spPr/>
      <dgm:t>
        <a:bodyPr/>
        <a:lstStyle/>
        <a:p>
          <a:endParaRPr lang="en-US"/>
        </a:p>
      </dgm:t>
    </dgm:pt>
    <dgm:pt modelId="{7C2870CD-7C1D-4F05-BA85-511E2D904501}" type="sibTrans" cxnId="{18C104FA-4B91-499C-B165-17E067859AE1}">
      <dgm:prSet/>
      <dgm:spPr/>
      <dgm:t>
        <a:bodyPr/>
        <a:lstStyle/>
        <a:p>
          <a:endParaRPr lang="en-US"/>
        </a:p>
      </dgm:t>
    </dgm:pt>
    <dgm:pt modelId="{325B98DE-B68E-4E5E-8C61-A54B8685AE14}">
      <dgm:prSet/>
      <dgm:spPr/>
      <dgm:t>
        <a:bodyPr/>
        <a:lstStyle/>
        <a:p>
          <a:r>
            <a:rPr lang="en-US" b="1"/>
            <a:t>To </a:t>
          </a:r>
          <a:r>
            <a:rPr lang="en-US" b="1">
              <a:solidFill>
                <a:schemeClr val="tx1">
                  <a:lumMod val="85000"/>
                  <a:lumOff val="15000"/>
                </a:schemeClr>
              </a:solidFill>
            </a:rPr>
            <a:t>prepare</a:t>
          </a:r>
          <a:r>
            <a:rPr lang="en-US" b="1"/>
            <a:t> the </a:t>
          </a:r>
          <a:r>
            <a:rPr lang="en-US" b="1">
              <a:solidFill>
                <a:schemeClr val="tx1">
                  <a:lumMod val="85000"/>
                  <a:lumOff val="15000"/>
                </a:schemeClr>
              </a:solidFill>
            </a:rPr>
            <a:t>data</a:t>
          </a:r>
          <a:r>
            <a:rPr lang="en-US" b="1"/>
            <a:t> for the model we should make all the columns numerical this step is the ‘</a:t>
          </a:r>
          <a:r>
            <a:rPr lang="en-US" b="1">
              <a:solidFill>
                <a:schemeClr val="tx1">
                  <a:lumMod val="85000"/>
                  <a:lumOff val="15000"/>
                </a:schemeClr>
              </a:solidFill>
            </a:rPr>
            <a:t>Encoding step</a:t>
          </a:r>
          <a:r>
            <a:rPr lang="en-US" b="1"/>
            <a:t>’ and later we would scale the data</a:t>
          </a:r>
          <a:endParaRPr lang="en-US" dirty="0"/>
        </a:p>
      </dgm:t>
    </dgm:pt>
    <dgm:pt modelId="{9708B5C0-D119-48B4-8E21-E56204682B82}" type="parTrans" cxnId="{6603F73B-CABF-47EC-99EC-29AB13A08178}">
      <dgm:prSet/>
      <dgm:spPr/>
      <dgm:t>
        <a:bodyPr/>
        <a:lstStyle/>
        <a:p>
          <a:endParaRPr lang="en-US"/>
        </a:p>
      </dgm:t>
    </dgm:pt>
    <dgm:pt modelId="{4E089CA8-0340-4D34-95FF-E7C428C3A1B4}" type="sibTrans" cxnId="{6603F73B-CABF-47EC-99EC-29AB13A08178}">
      <dgm:prSet/>
      <dgm:spPr/>
      <dgm:t>
        <a:bodyPr/>
        <a:lstStyle/>
        <a:p>
          <a:endParaRPr lang="en-US"/>
        </a:p>
      </dgm:t>
    </dgm:pt>
    <dgm:pt modelId="{153D7004-B0BD-449C-9E86-0468CC8FA3AD}" type="pres">
      <dgm:prSet presAssocID="{57534801-A8FD-4C48-AC57-3D95B74CE5B2}" presName="outerComposite" presStyleCnt="0">
        <dgm:presLayoutVars>
          <dgm:chMax val="5"/>
          <dgm:dir/>
          <dgm:resizeHandles val="exact"/>
        </dgm:presLayoutVars>
      </dgm:prSet>
      <dgm:spPr/>
    </dgm:pt>
    <dgm:pt modelId="{A01CB012-7672-40C1-A95B-DD21E684D6E4}" type="pres">
      <dgm:prSet presAssocID="{57534801-A8FD-4C48-AC57-3D95B74CE5B2}" presName="dummyMaxCanvas" presStyleCnt="0">
        <dgm:presLayoutVars/>
      </dgm:prSet>
      <dgm:spPr/>
    </dgm:pt>
    <dgm:pt modelId="{AC008D85-B420-4CB5-80FF-B15690D9D5C5}" type="pres">
      <dgm:prSet presAssocID="{57534801-A8FD-4C48-AC57-3D95B74CE5B2}" presName="FiveNodes_1" presStyleLbl="node1" presStyleIdx="0" presStyleCnt="5">
        <dgm:presLayoutVars>
          <dgm:bulletEnabled val="1"/>
        </dgm:presLayoutVars>
      </dgm:prSet>
      <dgm:spPr/>
    </dgm:pt>
    <dgm:pt modelId="{E681EA07-EA1D-4329-8A4A-3EC32179BAA4}" type="pres">
      <dgm:prSet presAssocID="{57534801-A8FD-4C48-AC57-3D95B74CE5B2}" presName="FiveNodes_2" presStyleLbl="node1" presStyleIdx="1" presStyleCnt="5">
        <dgm:presLayoutVars>
          <dgm:bulletEnabled val="1"/>
        </dgm:presLayoutVars>
      </dgm:prSet>
      <dgm:spPr/>
    </dgm:pt>
    <dgm:pt modelId="{998F3056-5589-436C-B0BF-3F4DFB769006}" type="pres">
      <dgm:prSet presAssocID="{57534801-A8FD-4C48-AC57-3D95B74CE5B2}" presName="FiveNodes_3" presStyleLbl="node1" presStyleIdx="2" presStyleCnt="5">
        <dgm:presLayoutVars>
          <dgm:bulletEnabled val="1"/>
        </dgm:presLayoutVars>
      </dgm:prSet>
      <dgm:spPr/>
    </dgm:pt>
    <dgm:pt modelId="{4AF150F2-6769-40D5-9391-67AC62D791F2}" type="pres">
      <dgm:prSet presAssocID="{57534801-A8FD-4C48-AC57-3D95B74CE5B2}" presName="FiveNodes_4" presStyleLbl="node1" presStyleIdx="3" presStyleCnt="5">
        <dgm:presLayoutVars>
          <dgm:bulletEnabled val="1"/>
        </dgm:presLayoutVars>
      </dgm:prSet>
      <dgm:spPr/>
    </dgm:pt>
    <dgm:pt modelId="{69A05C6F-7EB3-4F7B-B086-C1881FA14819}" type="pres">
      <dgm:prSet presAssocID="{57534801-A8FD-4C48-AC57-3D95B74CE5B2}" presName="FiveNodes_5" presStyleLbl="node1" presStyleIdx="4" presStyleCnt="5">
        <dgm:presLayoutVars>
          <dgm:bulletEnabled val="1"/>
        </dgm:presLayoutVars>
      </dgm:prSet>
      <dgm:spPr/>
    </dgm:pt>
    <dgm:pt modelId="{4C57305F-7443-4BD3-B41E-38AE16307159}" type="pres">
      <dgm:prSet presAssocID="{57534801-A8FD-4C48-AC57-3D95B74CE5B2}" presName="FiveConn_1-2" presStyleLbl="fgAccFollowNode1" presStyleIdx="0" presStyleCnt="4" custLinFactNeighborY="8025">
        <dgm:presLayoutVars>
          <dgm:bulletEnabled val="1"/>
        </dgm:presLayoutVars>
      </dgm:prSet>
      <dgm:spPr/>
    </dgm:pt>
    <dgm:pt modelId="{54285E00-36D5-4DBE-A40F-4FDAE172B1B6}" type="pres">
      <dgm:prSet presAssocID="{57534801-A8FD-4C48-AC57-3D95B74CE5B2}" presName="FiveConn_2-3" presStyleLbl="fgAccFollowNode1" presStyleIdx="1" presStyleCnt="4">
        <dgm:presLayoutVars>
          <dgm:bulletEnabled val="1"/>
        </dgm:presLayoutVars>
      </dgm:prSet>
      <dgm:spPr/>
    </dgm:pt>
    <dgm:pt modelId="{746597B7-B84D-4995-98B4-3B1C0E390C0E}" type="pres">
      <dgm:prSet presAssocID="{57534801-A8FD-4C48-AC57-3D95B74CE5B2}" presName="FiveConn_3-4" presStyleLbl="fgAccFollowNode1" presStyleIdx="2" presStyleCnt="4">
        <dgm:presLayoutVars>
          <dgm:bulletEnabled val="1"/>
        </dgm:presLayoutVars>
      </dgm:prSet>
      <dgm:spPr/>
    </dgm:pt>
    <dgm:pt modelId="{AEB587D7-DBB3-4510-BDCE-CC45D221AD95}" type="pres">
      <dgm:prSet presAssocID="{57534801-A8FD-4C48-AC57-3D95B74CE5B2}" presName="FiveConn_4-5" presStyleLbl="fgAccFollowNode1" presStyleIdx="3" presStyleCnt="4">
        <dgm:presLayoutVars>
          <dgm:bulletEnabled val="1"/>
        </dgm:presLayoutVars>
      </dgm:prSet>
      <dgm:spPr/>
    </dgm:pt>
    <dgm:pt modelId="{37093C43-A732-420A-8495-77DE0BB05234}" type="pres">
      <dgm:prSet presAssocID="{57534801-A8FD-4C48-AC57-3D95B74CE5B2}" presName="FiveNodes_1_text" presStyleLbl="node1" presStyleIdx="4" presStyleCnt="5">
        <dgm:presLayoutVars>
          <dgm:bulletEnabled val="1"/>
        </dgm:presLayoutVars>
      </dgm:prSet>
      <dgm:spPr/>
    </dgm:pt>
    <dgm:pt modelId="{BD37DD9B-C3D1-4F9E-B846-D917A57D562D}" type="pres">
      <dgm:prSet presAssocID="{57534801-A8FD-4C48-AC57-3D95B74CE5B2}" presName="FiveNodes_2_text" presStyleLbl="node1" presStyleIdx="4" presStyleCnt="5">
        <dgm:presLayoutVars>
          <dgm:bulletEnabled val="1"/>
        </dgm:presLayoutVars>
      </dgm:prSet>
      <dgm:spPr/>
    </dgm:pt>
    <dgm:pt modelId="{77B9D85F-C5D8-471D-8453-BC63E04B81A9}" type="pres">
      <dgm:prSet presAssocID="{57534801-A8FD-4C48-AC57-3D95B74CE5B2}" presName="FiveNodes_3_text" presStyleLbl="node1" presStyleIdx="4" presStyleCnt="5">
        <dgm:presLayoutVars>
          <dgm:bulletEnabled val="1"/>
        </dgm:presLayoutVars>
      </dgm:prSet>
      <dgm:spPr/>
    </dgm:pt>
    <dgm:pt modelId="{ACBEFCD9-9A32-4A00-9ABA-6D39B7ED6078}" type="pres">
      <dgm:prSet presAssocID="{57534801-A8FD-4C48-AC57-3D95B74CE5B2}" presName="FiveNodes_4_text" presStyleLbl="node1" presStyleIdx="4" presStyleCnt="5">
        <dgm:presLayoutVars>
          <dgm:bulletEnabled val="1"/>
        </dgm:presLayoutVars>
      </dgm:prSet>
      <dgm:spPr/>
    </dgm:pt>
    <dgm:pt modelId="{CAFE06F0-F2F9-4152-89CB-348BB382CB62}" type="pres">
      <dgm:prSet presAssocID="{57534801-A8FD-4C48-AC57-3D95B74CE5B2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BB08E03-BB02-4A70-B947-D27C195BE387}" type="presOf" srcId="{453CC1A8-73FB-4416-B145-0396608C2C88}" destId="{BD37DD9B-C3D1-4F9E-B846-D917A57D562D}" srcOrd="1" destOrd="0" presId="urn:microsoft.com/office/officeart/2005/8/layout/vProcess5"/>
    <dgm:cxn modelId="{B5CE4F10-D9B3-474A-90C4-8C4212A1FE59}" srcId="{57534801-A8FD-4C48-AC57-3D95B74CE5B2}" destId="{40540A4C-18C1-4973-8110-7313D1288B6B}" srcOrd="2" destOrd="0" parTransId="{60CC4CE3-F36A-4235-B02E-EAD24EF06B86}" sibTransId="{0ABFA110-3626-4145-AAC1-09C2A7FB5528}"/>
    <dgm:cxn modelId="{31843F29-6F7D-4CDF-B77E-C17441784FD7}" type="presOf" srcId="{40540A4C-18C1-4973-8110-7313D1288B6B}" destId="{77B9D85F-C5D8-471D-8453-BC63E04B81A9}" srcOrd="1" destOrd="0" presId="urn:microsoft.com/office/officeart/2005/8/layout/vProcess5"/>
    <dgm:cxn modelId="{F636F134-31E9-4496-B26E-D44BCBEA856A}" srcId="{57534801-A8FD-4C48-AC57-3D95B74CE5B2}" destId="{6EF8EB35-EBDC-423E-B97B-5CF0D7064047}" srcOrd="0" destOrd="0" parTransId="{2B355612-E84F-429F-A907-FE345EB4C4D6}" sibTransId="{25693CBC-C6EE-41C1-8283-C95E8392F047}"/>
    <dgm:cxn modelId="{6603F73B-CABF-47EC-99EC-29AB13A08178}" srcId="{57534801-A8FD-4C48-AC57-3D95B74CE5B2}" destId="{325B98DE-B68E-4E5E-8C61-A54B8685AE14}" srcOrd="4" destOrd="0" parTransId="{9708B5C0-D119-48B4-8E21-E56204682B82}" sibTransId="{4E089CA8-0340-4D34-95FF-E7C428C3A1B4}"/>
    <dgm:cxn modelId="{632F1C3F-FBFA-4715-86BC-7EA52E01F06F}" type="presOf" srcId="{6D829CCE-B06F-41FD-BAAE-524B00824AF1}" destId="{ACBEFCD9-9A32-4A00-9ABA-6D39B7ED6078}" srcOrd="1" destOrd="0" presId="urn:microsoft.com/office/officeart/2005/8/layout/vProcess5"/>
    <dgm:cxn modelId="{A5B4D841-38E5-42A8-A8C0-74441875ADC1}" type="presOf" srcId="{6EF8EB35-EBDC-423E-B97B-5CF0D7064047}" destId="{37093C43-A732-420A-8495-77DE0BB05234}" srcOrd="1" destOrd="0" presId="urn:microsoft.com/office/officeart/2005/8/layout/vProcess5"/>
    <dgm:cxn modelId="{3A601762-2D0F-4CC8-BA60-ED7C67C609FD}" type="presOf" srcId="{40540A4C-18C1-4973-8110-7313D1288B6B}" destId="{998F3056-5589-436C-B0BF-3F4DFB769006}" srcOrd="0" destOrd="0" presId="urn:microsoft.com/office/officeart/2005/8/layout/vProcess5"/>
    <dgm:cxn modelId="{EE5C6342-5D54-4E5F-BC6C-607306AA6197}" type="presOf" srcId="{25693CBC-C6EE-41C1-8283-C95E8392F047}" destId="{4C57305F-7443-4BD3-B41E-38AE16307159}" srcOrd="0" destOrd="0" presId="urn:microsoft.com/office/officeart/2005/8/layout/vProcess5"/>
    <dgm:cxn modelId="{91256968-3F70-4376-8840-E4857651D997}" type="presOf" srcId="{325B98DE-B68E-4E5E-8C61-A54B8685AE14}" destId="{CAFE06F0-F2F9-4152-89CB-348BB382CB62}" srcOrd="1" destOrd="0" presId="urn:microsoft.com/office/officeart/2005/8/layout/vProcess5"/>
    <dgm:cxn modelId="{32410049-FBE3-4B1A-90A6-492128462781}" type="presOf" srcId="{453CC1A8-73FB-4416-B145-0396608C2C88}" destId="{E681EA07-EA1D-4329-8A4A-3EC32179BAA4}" srcOrd="0" destOrd="0" presId="urn:microsoft.com/office/officeart/2005/8/layout/vProcess5"/>
    <dgm:cxn modelId="{FE0F906E-5A61-47DC-8AD3-703867FEBA28}" type="presOf" srcId="{57534801-A8FD-4C48-AC57-3D95B74CE5B2}" destId="{153D7004-B0BD-449C-9E86-0468CC8FA3AD}" srcOrd="0" destOrd="0" presId="urn:microsoft.com/office/officeart/2005/8/layout/vProcess5"/>
    <dgm:cxn modelId="{0A1A1D4F-D077-4F62-97AA-3030884E19F1}" srcId="{57534801-A8FD-4C48-AC57-3D95B74CE5B2}" destId="{453CC1A8-73FB-4416-B145-0396608C2C88}" srcOrd="1" destOrd="0" parTransId="{B1523A88-A598-4D4D-8D05-8108596F2B72}" sibTransId="{93492B2C-2484-4C22-BD02-8D212AF994B0}"/>
    <dgm:cxn modelId="{7343A683-3472-4FD8-86A8-C1B054F5D630}" type="presOf" srcId="{0ABFA110-3626-4145-AAC1-09C2A7FB5528}" destId="{746597B7-B84D-4995-98B4-3B1C0E390C0E}" srcOrd="0" destOrd="0" presId="urn:microsoft.com/office/officeart/2005/8/layout/vProcess5"/>
    <dgm:cxn modelId="{7DF60196-1E59-42A0-BFC8-95039204AE29}" type="presOf" srcId="{6EF8EB35-EBDC-423E-B97B-5CF0D7064047}" destId="{AC008D85-B420-4CB5-80FF-B15690D9D5C5}" srcOrd="0" destOrd="0" presId="urn:microsoft.com/office/officeart/2005/8/layout/vProcess5"/>
    <dgm:cxn modelId="{98467A97-27AC-48E6-BAA4-CAA319D7CF41}" type="presOf" srcId="{93492B2C-2484-4C22-BD02-8D212AF994B0}" destId="{54285E00-36D5-4DBE-A40F-4FDAE172B1B6}" srcOrd="0" destOrd="0" presId="urn:microsoft.com/office/officeart/2005/8/layout/vProcess5"/>
    <dgm:cxn modelId="{BF6ED69F-DE21-4AB5-8AB3-BE6B2E810E68}" type="presOf" srcId="{6D829CCE-B06F-41FD-BAAE-524B00824AF1}" destId="{4AF150F2-6769-40D5-9391-67AC62D791F2}" srcOrd="0" destOrd="0" presId="urn:microsoft.com/office/officeart/2005/8/layout/vProcess5"/>
    <dgm:cxn modelId="{5D9BDBB3-6D91-415D-8EA3-C238519D86D1}" type="presOf" srcId="{7C2870CD-7C1D-4F05-BA85-511E2D904501}" destId="{AEB587D7-DBB3-4510-BDCE-CC45D221AD95}" srcOrd="0" destOrd="0" presId="urn:microsoft.com/office/officeart/2005/8/layout/vProcess5"/>
    <dgm:cxn modelId="{1C4BF4F7-D4A8-430D-9A3F-EE3AC8A110BB}" type="presOf" srcId="{325B98DE-B68E-4E5E-8C61-A54B8685AE14}" destId="{69A05C6F-7EB3-4F7B-B086-C1881FA14819}" srcOrd="0" destOrd="0" presId="urn:microsoft.com/office/officeart/2005/8/layout/vProcess5"/>
    <dgm:cxn modelId="{18C104FA-4B91-499C-B165-17E067859AE1}" srcId="{57534801-A8FD-4C48-AC57-3D95B74CE5B2}" destId="{6D829CCE-B06F-41FD-BAAE-524B00824AF1}" srcOrd="3" destOrd="0" parTransId="{9B61120D-F385-432A-83BB-9EFC1D0548BF}" sibTransId="{7C2870CD-7C1D-4F05-BA85-511E2D904501}"/>
    <dgm:cxn modelId="{E81443F0-35B8-4996-AF79-69FCEB8FE30E}" type="presParOf" srcId="{153D7004-B0BD-449C-9E86-0468CC8FA3AD}" destId="{A01CB012-7672-40C1-A95B-DD21E684D6E4}" srcOrd="0" destOrd="0" presId="urn:microsoft.com/office/officeart/2005/8/layout/vProcess5"/>
    <dgm:cxn modelId="{98158030-8CCE-492A-B6E7-825E10518466}" type="presParOf" srcId="{153D7004-B0BD-449C-9E86-0468CC8FA3AD}" destId="{AC008D85-B420-4CB5-80FF-B15690D9D5C5}" srcOrd="1" destOrd="0" presId="urn:microsoft.com/office/officeart/2005/8/layout/vProcess5"/>
    <dgm:cxn modelId="{5FC2E5FD-3D92-4C69-A33C-E8AE0E960834}" type="presParOf" srcId="{153D7004-B0BD-449C-9E86-0468CC8FA3AD}" destId="{E681EA07-EA1D-4329-8A4A-3EC32179BAA4}" srcOrd="2" destOrd="0" presId="urn:microsoft.com/office/officeart/2005/8/layout/vProcess5"/>
    <dgm:cxn modelId="{56F3C23A-F9A6-4AD2-86BE-695CD860F207}" type="presParOf" srcId="{153D7004-B0BD-449C-9E86-0468CC8FA3AD}" destId="{998F3056-5589-436C-B0BF-3F4DFB769006}" srcOrd="3" destOrd="0" presId="urn:microsoft.com/office/officeart/2005/8/layout/vProcess5"/>
    <dgm:cxn modelId="{6644039D-C817-4CAC-B5AC-8CB7B918F37E}" type="presParOf" srcId="{153D7004-B0BD-449C-9E86-0468CC8FA3AD}" destId="{4AF150F2-6769-40D5-9391-67AC62D791F2}" srcOrd="4" destOrd="0" presId="urn:microsoft.com/office/officeart/2005/8/layout/vProcess5"/>
    <dgm:cxn modelId="{BC89DEF3-4FAE-417A-910C-2046AEDB35D6}" type="presParOf" srcId="{153D7004-B0BD-449C-9E86-0468CC8FA3AD}" destId="{69A05C6F-7EB3-4F7B-B086-C1881FA14819}" srcOrd="5" destOrd="0" presId="urn:microsoft.com/office/officeart/2005/8/layout/vProcess5"/>
    <dgm:cxn modelId="{E5E4BBF3-AB35-46F8-B1FC-714533C5C09A}" type="presParOf" srcId="{153D7004-B0BD-449C-9E86-0468CC8FA3AD}" destId="{4C57305F-7443-4BD3-B41E-38AE16307159}" srcOrd="6" destOrd="0" presId="urn:microsoft.com/office/officeart/2005/8/layout/vProcess5"/>
    <dgm:cxn modelId="{3BAEA72F-4CC1-446B-9AF5-CEA0200A5443}" type="presParOf" srcId="{153D7004-B0BD-449C-9E86-0468CC8FA3AD}" destId="{54285E00-36D5-4DBE-A40F-4FDAE172B1B6}" srcOrd="7" destOrd="0" presId="urn:microsoft.com/office/officeart/2005/8/layout/vProcess5"/>
    <dgm:cxn modelId="{7E27B68F-77EA-4F19-9F8B-F19325321CA7}" type="presParOf" srcId="{153D7004-B0BD-449C-9E86-0468CC8FA3AD}" destId="{746597B7-B84D-4995-98B4-3B1C0E390C0E}" srcOrd="8" destOrd="0" presId="urn:microsoft.com/office/officeart/2005/8/layout/vProcess5"/>
    <dgm:cxn modelId="{5C1A2E59-80D9-40E6-A91D-89F45FEF7659}" type="presParOf" srcId="{153D7004-B0BD-449C-9E86-0468CC8FA3AD}" destId="{AEB587D7-DBB3-4510-BDCE-CC45D221AD95}" srcOrd="9" destOrd="0" presId="urn:microsoft.com/office/officeart/2005/8/layout/vProcess5"/>
    <dgm:cxn modelId="{2023C21C-7F16-4A89-B022-73A4AC025919}" type="presParOf" srcId="{153D7004-B0BD-449C-9E86-0468CC8FA3AD}" destId="{37093C43-A732-420A-8495-77DE0BB05234}" srcOrd="10" destOrd="0" presId="urn:microsoft.com/office/officeart/2005/8/layout/vProcess5"/>
    <dgm:cxn modelId="{A59E4DCD-A769-45F5-9827-7F52EE54292B}" type="presParOf" srcId="{153D7004-B0BD-449C-9E86-0468CC8FA3AD}" destId="{BD37DD9B-C3D1-4F9E-B846-D917A57D562D}" srcOrd="11" destOrd="0" presId="urn:microsoft.com/office/officeart/2005/8/layout/vProcess5"/>
    <dgm:cxn modelId="{0F567C2E-306F-430C-A8B9-65C9057711D5}" type="presParOf" srcId="{153D7004-B0BD-449C-9E86-0468CC8FA3AD}" destId="{77B9D85F-C5D8-471D-8453-BC63E04B81A9}" srcOrd="12" destOrd="0" presId="urn:microsoft.com/office/officeart/2005/8/layout/vProcess5"/>
    <dgm:cxn modelId="{098D1BC3-9AA4-45D2-B6D5-5FAC8A873E66}" type="presParOf" srcId="{153D7004-B0BD-449C-9E86-0468CC8FA3AD}" destId="{ACBEFCD9-9A32-4A00-9ABA-6D39B7ED6078}" srcOrd="13" destOrd="0" presId="urn:microsoft.com/office/officeart/2005/8/layout/vProcess5"/>
    <dgm:cxn modelId="{A6BC5881-B35D-460A-BFCD-09B626015390}" type="presParOf" srcId="{153D7004-B0BD-449C-9E86-0468CC8FA3AD}" destId="{CAFE06F0-F2F9-4152-89CB-348BB382CB6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D261113-A180-4407-8731-8E234EF16DFC}" type="doc">
      <dgm:prSet loTypeId="urn:microsoft.com/office/officeart/2005/8/layout/hierarchy3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758DFAC-7A17-402E-823C-81E9AB505B09}">
      <dgm:prSet/>
      <dgm:spPr/>
      <dgm:t>
        <a:bodyPr/>
        <a:lstStyle/>
        <a:p>
          <a:r>
            <a:rPr lang="en-US" dirty="0"/>
            <a:t>Gradient Boosting enhanced</a:t>
          </a:r>
        </a:p>
      </dgm:t>
    </dgm:pt>
    <dgm:pt modelId="{ACE0CCEF-67A0-49CC-9E31-35DB62B29CC8}" type="parTrans" cxnId="{1B16FCF3-84ED-4ECD-8D75-A9E90C2FE0DD}">
      <dgm:prSet/>
      <dgm:spPr/>
      <dgm:t>
        <a:bodyPr/>
        <a:lstStyle/>
        <a:p>
          <a:endParaRPr lang="en-US"/>
        </a:p>
      </dgm:t>
    </dgm:pt>
    <dgm:pt modelId="{45FA50E6-BFF6-4FD0-B3BC-58AF56F8BB1A}" type="sibTrans" cxnId="{1B16FCF3-84ED-4ECD-8D75-A9E90C2FE0DD}">
      <dgm:prSet/>
      <dgm:spPr/>
      <dgm:t>
        <a:bodyPr/>
        <a:lstStyle/>
        <a:p>
          <a:endParaRPr lang="en-US"/>
        </a:p>
      </dgm:t>
    </dgm:pt>
    <dgm:pt modelId="{DFF1209D-8745-49E9-887A-D845D3272408}">
      <dgm:prSet/>
      <dgm:spPr/>
      <dgm:t>
        <a:bodyPr/>
        <a:lstStyle/>
        <a:p>
          <a:r>
            <a:rPr lang="en-US" dirty="0"/>
            <a:t>81% Business metric</a:t>
          </a:r>
        </a:p>
      </dgm:t>
    </dgm:pt>
    <dgm:pt modelId="{C5C62265-1031-4846-8EB1-2C11815255DA}" type="parTrans" cxnId="{A4A3B828-CCBD-4992-85EB-187CC2C2015B}">
      <dgm:prSet/>
      <dgm:spPr/>
      <dgm:t>
        <a:bodyPr/>
        <a:lstStyle/>
        <a:p>
          <a:endParaRPr lang="en-US"/>
        </a:p>
      </dgm:t>
    </dgm:pt>
    <dgm:pt modelId="{F4A964F6-4C74-4611-BE47-1F30C77F5EA2}" type="sibTrans" cxnId="{A4A3B828-CCBD-4992-85EB-187CC2C2015B}">
      <dgm:prSet/>
      <dgm:spPr/>
      <dgm:t>
        <a:bodyPr/>
        <a:lstStyle/>
        <a:p>
          <a:endParaRPr lang="en-US"/>
        </a:p>
      </dgm:t>
    </dgm:pt>
    <dgm:pt modelId="{8F9FD31A-FE8E-4601-AEC7-FDF2DFBC8A40}">
      <dgm:prSet/>
      <dgm:spPr/>
      <dgm:t>
        <a:bodyPr/>
        <a:lstStyle/>
        <a:p>
          <a:r>
            <a:rPr lang="en-US" dirty="0"/>
            <a:t>76% Cross validation</a:t>
          </a:r>
        </a:p>
      </dgm:t>
    </dgm:pt>
    <dgm:pt modelId="{DC59060A-2B6F-4002-B531-7D402966B59E}" type="parTrans" cxnId="{9F631D9B-6B27-4496-9BEA-15B759C3F34F}">
      <dgm:prSet/>
      <dgm:spPr/>
      <dgm:t>
        <a:bodyPr/>
        <a:lstStyle/>
        <a:p>
          <a:endParaRPr lang="en-US"/>
        </a:p>
      </dgm:t>
    </dgm:pt>
    <dgm:pt modelId="{E299DB57-25E4-446D-B06E-BE5539848031}" type="sibTrans" cxnId="{9F631D9B-6B27-4496-9BEA-15B759C3F34F}">
      <dgm:prSet/>
      <dgm:spPr/>
      <dgm:t>
        <a:bodyPr/>
        <a:lstStyle/>
        <a:p>
          <a:endParaRPr lang="en-US"/>
        </a:p>
      </dgm:t>
    </dgm:pt>
    <dgm:pt modelId="{12B3F2C1-A262-47BD-ACEC-989AA3B12059}">
      <dgm:prSet/>
      <dgm:spPr/>
      <dgm:t>
        <a:bodyPr/>
        <a:lstStyle/>
        <a:p>
          <a:r>
            <a:rPr lang="en-US" dirty="0"/>
            <a:t>76% test</a:t>
          </a:r>
        </a:p>
      </dgm:t>
    </dgm:pt>
    <dgm:pt modelId="{4B985B70-2151-4BC2-BD87-951A947D4015}" type="parTrans" cxnId="{167C5085-5D78-4095-A04D-5521E6AFFBE0}">
      <dgm:prSet/>
      <dgm:spPr/>
      <dgm:t>
        <a:bodyPr/>
        <a:lstStyle/>
        <a:p>
          <a:endParaRPr lang="en-US"/>
        </a:p>
      </dgm:t>
    </dgm:pt>
    <dgm:pt modelId="{5C6FFC2F-6393-4B35-8962-F54AEA795732}" type="sibTrans" cxnId="{167C5085-5D78-4095-A04D-5521E6AFFBE0}">
      <dgm:prSet/>
      <dgm:spPr/>
      <dgm:t>
        <a:bodyPr/>
        <a:lstStyle/>
        <a:p>
          <a:endParaRPr lang="en-US"/>
        </a:p>
      </dgm:t>
    </dgm:pt>
    <dgm:pt modelId="{75EC5FD4-B049-4694-A142-8700203D90CA}">
      <dgm:prSet/>
      <dgm:spPr/>
      <dgm:t>
        <a:bodyPr/>
        <a:lstStyle/>
        <a:p>
          <a:r>
            <a:rPr lang="en-US" dirty="0"/>
            <a:t>76% train</a:t>
          </a:r>
        </a:p>
      </dgm:t>
    </dgm:pt>
    <dgm:pt modelId="{B9FBD895-955F-470B-A808-61639426AAEB}" type="parTrans" cxnId="{407665AB-96D0-4066-9D1F-E433161EE890}">
      <dgm:prSet/>
      <dgm:spPr/>
      <dgm:t>
        <a:bodyPr/>
        <a:lstStyle/>
        <a:p>
          <a:endParaRPr lang="en-US"/>
        </a:p>
      </dgm:t>
    </dgm:pt>
    <dgm:pt modelId="{5E2460E8-D73D-41ED-A53E-366A722424DC}" type="sibTrans" cxnId="{407665AB-96D0-4066-9D1F-E433161EE890}">
      <dgm:prSet/>
      <dgm:spPr/>
      <dgm:t>
        <a:bodyPr/>
        <a:lstStyle/>
        <a:p>
          <a:endParaRPr lang="en-US"/>
        </a:p>
      </dgm:t>
    </dgm:pt>
    <dgm:pt modelId="{51AC8717-E541-4B69-950B-279B749E5396}" type="pres">
      <dgm:prSet presAssocID="{5D261113-A180-4407-8731-8E234EF16DF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037B583-399E-4E0B-AA03-EBEFBD5D7DD7}" type="pres">
      <dgm:prSet presAssocID="{2758DFAC-7A17-402E-823C-81E9AB505B09}" presName="root" presStyleCnt="0"/>
      <dgm:spPr/>
    </dgm:pt>
    <dgm:pt modelId="{38E2A788-D57F-478A-BFCB-C353F19AF115}" type="pres">
      <dgm:prSet presAssocID="{2758DFAC-7A17-402E-823C-81E9AB505B09}" presName="rootComposite" presStyleCnt="0"/>
      <dgm:spPr/>
    </dgm:pt>
    <dgm:pt modelId="{E020B39E-91B6-4F49-B6FD-83C11B6F09AF}" type="pres">
      <dgm:prSet presAssocID="{2758DFAC-7A17-402E-823C-81E9AB505B09}" presName="rootText" presStyleLbl="node1" presStyleIdx="0" presStyleCnt="1"/>
      <dgm:spPr/>
    </dgm:pt>
    <dgm:pt modelId="{BAB92437-5F1D-4F03-90B5-618E2022577E}" type="pres">
      <dgm:prSet presAssocID="{2758DFAC-7A17-402E-823C-81E9AB505B09}" presName="rootConnector" presStyleLbl="node1" presStyleIdx="0" presStyleCnt="1"/>
      <dgm:spPr/>
    </dgm:pt>
    <dgm:pt modelId="{3D6E6BF9-7F13-4ECB-8634-A1DFDBE2C054}" type="pres">
      <dgm:prSet presAssocID="{2758DFAC-7A17-402E-823C-81E9AB505B09}" presName="childShape" presStyleCnt="0"/>
      <dgm:spPr/>
    </dgm:pt>
    <dgm:pt modelId="{F253E165-21FB-4E90-BBB1-A004FE6BE411}" type="pres">
      <dgm:prSet presAssocID="{C5C62265-1031-4846-8EB1-2C11815255DA}" presName="Name13" presStyleLbl="parChTrans1D2" presStyleIdx="0" presStyleCnt="4"/>
      <dgm:spPr/>
    </dgm:pt>
    <dgm:pt modelId="{A3E38EBA-5BB1-464C-8B3F-5EBCB2CB72EF}" type="pres">
      <dgm:prSet presAssocID="{DFF1209D-8745-49E9-887A-D845D3272408}" presName="childText" presStyleLbl="bgAcc1" presStyleIdx="0" presStyleCnt="4">
        <dgm:presLayoutVars>
          <dgm:bulletEnabled val="1"/>
        </dgm:presLayoutVars>
      </dgm:prSet>
      <dgm:spPr/>
    </dgm:pt>
    <dgm:pt modelId="{4976DA5B-8E41-47A8-A5BD-80715AACB047}" type="pres">
      <dgm:prSet presAssocID="{DC59060A-2B6F-4002-B531-7D402966B59E}" presName="Name13" presStyleLbl="parChTrans1D2" presStyleIdx="1" presStyleCnt="4"/>
      <dgm:spPr/>
    </dgm:pt>
    <dgm:pt modelId="{2091E7E0-63D7-46FB-A934-27AC740AF7E9}" type="pres">
      <dgm:prSet presAssocID="{8F9FD31A-FE8E-4601-AEC7-FDF2DFBC8A40}" presName="childText" presStyleLbl="bgAcc1" presStyleIdx="1" presStyleCnt="4">
        <dgm:presLayoutVars>
          <dgm:bulletEnabled val="1"/>
        </dgm:presLayoutVars>
      </dgm:prSet>
      <dgm:spPr/>
    </dgm:pt>
    <dgm:pt modelId="{0205E483-AF28-4274-AF73-EF402FAA9CBE}" type="pres">
      <dgm:prSet presAssocID="{4B985B70-2151-4BC2-BD87-951A947D4015}" presName="Name13" presStyleLbl="parChTrans1D2" presStyleIdx="2" presStyleCnt="4"/>
      <dgm:spPr/>
    </dgm:pt>
    <dgm:pt modelId="{183821DC-AF77-4699-AE3A-58B1B8208EDF}" type="pres">
      <dgm:prSet presAssocID="{12B3F2C1-A262-47BD-ACEC-989AA3B12059}" presName="childText" presStyleLbl="bgAcc1" presStyleIdx="2" presStyleCnt="4">
        <dgm:presLayoutVars>
          <dgm:bulletEnabled val="1"/>
        </dgm:presLayoutVars>
      </dgm:prSet>
      <dgm:spPr/>
    </dgm:pt>
    <dgm:pt modelId="{26698C6F-6387-4880-BB5B-4158C456F99F}" type="pres">
      <dgm:prSet presAssocID="{B9FBD895-955F-470B-A808-61639426AAEB}" presName="Name13" presStyleLbl="parChTrans1D2" presStyleIdx="3" presStyleCnt="4"/>
      <dgm:spPr/>
    </dgm:pt>
    <dgm:pt modelId="{03A7EB7E-D846-4709-B455-21353EE11B93}" type="pres">
      <dgm:prSet presAssocID="{75EC5FD4-B049-4694-A142-8700203D90CA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CBD3C411-4125-484C-ACA7-FDFB3B25671E}" type="presOf" srcId="{DFF1209D-8745-49E9-887A-D845D3272408}" destId="{A3E38EBA-5BB1-464C-8B3F-5EBCB2CB72EF}" srcOrd="0" destOrd="0" presId="urn:microsoft.com/office/officeart/2005/8/layout/hierarchy3"/>
    <dgm:cxn modelId="{78CFB922-9657-4EA4-AC49-0C23DCB21C44}" type="presOf" srcId="{DC59060A-2B6F-4002-B531-7D402966B59E}" destId="{4976DA5B-8E41-47A8-A5BD-80715AACB047}" srcOrd="0" destOrd="0" presId="urn:microsoft.com/office/officeart/2005/8/layout/hierarchy3"/>
    <dgm:cxn modelId="{A4A3B828-CCBD-4992-85EB-187CC2C2015B}" srcId="{2758DFAC-7A17-402E-823C-81E9AB505B09}" destId="{DFF1209D-8745-49E9-887A-D845D3272408}" srcOrd="0" destOrd="0" parTransId="{C5C62265-1031-4846-8EB1-2C11815255DA}" sibTransId="{F4A964F6-4C74-4611-BE47-1F30C77F5EA2}"/>
    <dgm:cxn modelId="{66EB8729-7E50-4E57-98E1-71F19F2805AA}" type="presOf" srcId="{5D261113-A180-4407-8731-8E234EF16DFC}" destId="{51AC8717-E541-4B69-950B-279B749E5396}" srcOrd="0" destOrd="0" presId="urn:microsoft.com/office/officeart/2005/8/layout/hierarchy3"/>
    <dgm:cxn modelId="{09A9C845-A09A-4CF7-96B9-55E976F5E577}" type="presOf" srcId="{B9FBD895-955F-470B-A808-61639426AAEB}" destId="{26698C6F-6387-4880-BB5B-4158C456F99F}" srcOrd="0" destOrd="0" presId="urn:microsoft.com/office/officeart/2005/8/layout/hierarchy3"/>
    <dgm:cxn modelId="{74DC0F72-22A5-4E0F-AE37-E5B0E120A703}" type="presOf" srcId="{75EC5FD4-B049-4694-A142-8700203D90CA}" destId="{03A7EB7E-D846-4709-B455-21353EE11B93}" srcOrd="0" destOrd="0" presId="urn:microsoft.com/office/officeart/2005/8/layout/hierarchy3"/>
    <dgm:cxn modelId="{30DDD453-E13D-43FC-8CB2-3F7A3AFBCD17}" type="presOf" srcId="{2758DFAC-7A17-402E-823C-81E9AB505B09}" destId="{BAB92437-5F1D-4F03-90B5-618E2022577E}" srcOrd="1" destOrd="0" presId="urn:microsoft.com/office/officeart/2005/8/layout/hierarchy3"/>
    <dgm:cxn modelId="{5062D676-B877-486D-B1BA-79C9C552B460}" type="presOf" srcId="{2758DFAC-7A17-402E-823C-81E9AB505B09}" destId="{E020B39E-91B6-4F49-B6FD-83C11B6F09AF}" srcOrd="0" destOrd="0" presId="urn:microsoft.com/office/officeart/2005/8/layout/hierarchy3"/>
    <dgm:cxn modelId="{167C5085-5D78-4095-A04D-5521E6AFFBE0}" srcId="{2758DFAC-7A17-402E-823C-81E9AB505B09}" destId="{12B3F2C1-A262-47BD-ACEC-989AA3B12059}" srcOrd="2" destOrd="0" parTransId="{4B985B70-2151-4BC2-BD87-951A947D4015}" sibTransId="{5C6FFC2F-6393-4B35-8962-F54AEA795732}"/>
    <dgm:cxn modelId="{25DFED92-4A36-4C42-A21D-0B9BDBB1F2A1}" type="presOf" srcId="{12B3F2C1-A262-47BD-ACEC-989AA3B12059}" destId="{183821DC-AF77-4699-AE3A-58B1B8208EDF}" srcOrd="0" destOrd="0" presId="urn:microsoft.com/office/officeart/2005/8/layout/hierarchy3"/>
    <dgm:cxn modelId="{9F631D9B-6B27-4496-9BEA-15B759C3F34F}" srcId="{2758DFAC-7A17-402E-823C-81E9AB505B09}" destId="{8F9FD31A-FE8E-4601-AEC7-FDF2DFBC8A40}" srcOrd="1" destOrd="0" parTransId="{DC59060A-2B6F-4002-B531-7D402966B59E}" sibTransId="{E299DB57-25E4-446D-B06E-BE5539848031}"/>
    <dgm:cxn modelId="{407665AB-96D0-4066-9D1F-E433161EE890}" srcId="{2758DFAC-7A17-402E-823C-81E9AB505B09}" destId="{75EC5FD4-B049-4694-A142-8700203D90CA}" srcOrd="3" destOrd="0" parTransId="{B9FBD895-955F-470B-A808-61639426AAEB}" sibTransId="{5E2460E8-D73D-41ED-A53E-366A722424DC}"/>
    <dgm:cxn modelId="{BA1389B2-8D3E-4753-A0F2-E0AC2AE3247E}" type="presOf" srcId="{4B985B70-2151-4BC2-BD87-951A947D4015}" destId="{0205E483-AF28-4274-AF73-EF402FAA9CBE}" srcOrd="0" destOrd="0" presId="urn:microsoft.com/office/officeart/2005/8/layout/hierarchy3"/>
    <dgm:cxn modelId="{65A28CCB-1BE8-4D3A-805D-6F616E6A09C7}" type="presOf" srcId="{8F9FD31A-FE8E-4601-AEC7-FDF2DFBC8A40}" destId="{2091E7E0-63D7-46FB-A934-27AC740AF7E9}" srcOrd="0" destOrd="0" presId="urn:microsoft.com/office/officeart/2005/8/layout/hierarchy3"/>
    <dgm:cxn modelId="{891C3AE1-05E3-4140-AB96-22B06EBC7F62}" type="presOf" srcId="{C5C62265-1031-4846-8EB1-2C11815255DA}" destId="{F253E165-21FB-4E90-BBB1-A004FE6BE411}" srcOrd="0" destOrd="0" presId="urn:microsoft.com/office/officeart/2005/8/layout/hierarchy3"/>
    <dgm:cxn modelId="{1B16FCF3-84ED-4ECD-8D75-A9E90C2FE0DD}" srcId="{5D261113-A180-4407-8731-8E234EF16DFC}" destId="{2758DFAC-7A17-402E-823C-81E9AB505B09}" srcOrd="0" destOrd="0" parTransId="{ACE0CCEF-67A0-49CC-9E31-35DB62B29CC8}" sibTransId="{45FA50E6-BFF6-4FD0-B3BC-58AF56F8BB1A}"/>
    <dgm:cxn modelId="{631F59A1-DFC9-4039-B133-8BC53BA199F3}" type="presParOf" srcId="{51AC8717-E541-4B69-950B-279B749E5396}" destId="{2037B583-399E-4E0B-AA03-EBEFBD5D7DD7}" srcOrd="0" destOrd="0" presId="urn:microsoft.com/office/officeart/2005/8/layout/hierarchy3"/>
    <dgm:cxn modelId="{D74F9815-68E9-4DAF-A7BC-1E60617A601A}" type="presParOf" srcId="{2037B583-399E-4E0B-AA03-EBEFBD5D7DD7}" destId="{38E2A788-D57F-478A-BFCB-C353F19AF115}" srcOrd="0" destOrd="0" presId="urn:microsoft.com/office/officeart/2005/8/layout/hierarchy3"/>
    <dgm:cxn modelId="{F3924CF0-414C-4ECA-B728-611049F71FE6}" type="presParOf" srcId="{38E2A788-D57F-478A-BFCB-C353F19AF115}" destId="{E020B39E-91B6-4F49-B6FD-83C11B6F09AF}" srcOrd="0" destOrd="0" presId="urn:microsoft.com/office/officeart/2005/8/layout/hierarchy3"/>
    <dgm:cxn modelId="{BA59A67E-1BE9-41D3-8F7E-D2E015CFB006}" type="presParOf" srcId="{38E2A788-D57F-478A-BFCB-C353F19AF115}" destId="{BAB92437-5F1D-4F03-90B5-618E2022577E}" srcOrd="1" destOrd="0" presId="urn:microsoft.com/office/officeart/2005/8/layout/hierarchy3"/>
    <dgm:cxn modelId="{204E68B2-B8D0-4522-8843-A1A339208D63}" type="presParOf" srcId="{2037B583-399E-4E0B-AA03-EBEFBD5D7DD7}" destId="{3D6E6BF9-7F13-4ECB-8634-A1DFDBE2C054}" srcOrd="1" destOrd="0" presId="urn:microsoft.com/office/officeart/2005/8/layout/hierarchy3"/>
    <dgm:cxn modelId="{E9361151-B9CA-4C86-85B2-CD65F63791E9}" type="presParOf" srcId="{3D6E6BF9-7F13-4ECB-8634-A1DFDBE2C054}" destId="{F253E165-21FB-4E90-BBB1-A004FE6BE411}" srcOrd="0" destOrd="0" presId="urn:microsoft.com/office/officeart/2005/8/layout/hierarchy3"/>
    <dgm:cxn modelId="{6F58F997-A4F3-4B2A-A3B6-ABDF6FC93248}" type="presParOf" srcId="{3D6E6BF9-7F13-4ECB-8634-A1DFDBE2C054}" destId="{A3E38EBA-5BB1-464C-8B3F-5EBCB2CB72EF}" srcOrd="1" destOrd="0" presId="urn:microsoft.com/office/officeart/2005/8/layout/hierarchy3"/>
    <dgm:cxn modelId="{4A505C55-9956-4409-95A3-698266B9F4BE}" type="presParOf" srcId="{3D6E6BF9-7F13-4ECB-8634-A1DFDBE2C054}" destId="{4976DA5B-8E41-47A8-A5BD-80715AACB047}" srcOrd="2" destOrd="0" presId="urn:microsoft.com/office/officeart/2005/8/layout/hierarchy3"/>
    <dgm:cxn modelId="{2E8BDA1D-53B2-46B8-956F-0DB057C41802}" type="presParOf" srcId="{3D6E6BF9-7F13-4ECB-8634-A1DFDBE2C054}" destId="{2091E7E0-63D7-46FB-A934-27AC740AF7E9}" srcOrd="3" destOrd="0" presId="urn:microsoft.com/office/officeart/2005/8/layout/hierarchy3"/>
    <dgm:cxn modelId="{66D5106B-E7C3-4D7D-AD04-9664C484E918}" type="presParOf" srcId="{3D6E6BF9-7F13-4ECB-8634-A1DFDBE2C054}" destId="{0205E483-AF28-4274-AF73-EF402FAA9CBE}" srcOrd="4" destOrd="0" presId="urn:microsoft.com/office/officeart/2005/8/layout/hierarchy3"/>
    <dgm:cxn modelId="{A19D61E9-BFE8-4292-B8A5-0E661F4E7014}" type="presParOf" srcId="{3D6E6BF9-7F13-4ECB-8634-A1DFDBE2C054}" destId="{183821DC-AF77-4699-AE3A-58B1B8208EDF}" srcOrd="5" destOrd="0" presId="urn:microsoft.com/office/officeart/2005/8/layout/hierarchy3"/>
    <dgm:cxn modelId="{EC30A0EE-B9D6-4094-BE3B-FABD82C11005}" type="presParOf" srcId="{3D6E6BF9-7F13-4ECB-8634-A1DFDBE2C054}" destId="{26698C6F-6387-4880-BB5B-4158C456F99F}" srcOrd="6" destOrd="0" presId="urn:microsoft.com/office/officeart/2005/8/layout/hierarchy3"/>
    <dgm:cxn modelId="{6B6271E4-1A9E-4F6B-BD6C-E509F3E13070}" type="presParOf" srcId="{3D6E6BF9-7F13-4ECB-8634-A1DFDBE2C054}" destId="{03A7EB7E-D846-4709-B455-21353EE11B93}" srcOrd="7" destOrd="0" presId="urn:microsoft.com/office/officeart/2005/8/layout/hierarchy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D261113-A180-4407-8731-8E234EF16DFC}" type="doc">
      <dgm:prSet loTypeId="urn:microsoft.com/office/officeart/2005/8/layout/hierarchy3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758DFAC-7A17-402E-823C-81E9AB505B09}">
      <dgm:prSet/>
      <dgm:spPr/>
      <dgm:t>
        <a:bodyPr/>
        <a:lstStyle/>
        <a:p>
          <a:r>
            <a:rPr lang="en-US" dirty="0"/>
            <a:t>Gradient Boosting enhanced/ Ada boost enhanced</a:t>
          </a:r>
        </a:p>
      </dgm:t>
    </dgm:pt>
    <dgm:pt modelId="{ACE0CCEF-67A0-49CC-9E31-35DB62B29CC8}" type="parTrans" cxnId="{1B16FCF3-84ED-4ECD-8D75-A9E90C2FE0DD}">
      <dgm:prSet/>
      <dgm:spPr/>
      <dgm:t>
        <a:bodyPr/>
        <a:lstStyle/>
        <a:p>
          <a:endParaRPr lang="en-US"/>
        </a:p>
      </dgm:t>
    </dgm:pt>
    <dgm:pt modelId="{45FA50E6-BFF6-4FD0-B3BC-58AF56F8BB1A}" type="sibTrans" cxnId="{1B16FCF3-84ED-4ECD-8D75-A9E90C2FE0DD}">
      <dgm:prSet/>
      <dgm:spPr/>
      <dgm:t>
        <a:bodyPr/>
        <a:lstStyle/>
        <a:p>
          <a:endParaRPr lang="en-US"/>
        </a:p>
      </dgm:t>
    </dgm:pt>
    <dgm:pt modelId="{DFF1209D-8745-49E9-887A-D845D3272408}">
      <dgm:prSet/>
      <dgm:spPr/>
      <dgm:t>
        <a:bodyPr/>
        <a:lstStyle/>
        <a:p>
          <a:r>
            <a:rPr lang="en-US" dirty="0"/>
            <a:t>81% Business metric</a:t>
          </a:r>
        </a:p>
      </dgm:t>
    </dgm:pt>
    <dgm:pt modelId="{C5C62265-1031-4846-8EB1-2C11815255DA}" type="parTrans" cxnId="{A4A3B828-CCBD-4992-85EB-187CC2C2015B}">
      <dgm:prSet/>
      <dgm:spPr/>
      <dgm:t>
        <a:bodyPr/>
        <a:lstStyle/>
        <a:p>
          <a:endParaRPr lang="en-US"/>
        </a:p>
      </dgm:t>
    </dgm:pt>
    <dgm:pt modelId="{F4A964F6-4C74-4611-BE47-1F30C77F5EA2}" type="sibTrans" cxnId="{A4A3B828-CCBD-4992-85EB-187CC2C2015B}">
      <dgm:prSet/>
      <dgm:spPr/>
      <dgm:t>
        <a:bodyPr/>
        <a:lstStyle/>
        <a:p>
          <a:endParaRPr lang="en-US"/>
        </a:p>
      </dgm:t>
    </dgm:pt>
    <dgm:pt modelId="{8F9FD31A-FE8E-4601-AEC7-FDF2DFBC8A40}">
      <dgm:prSet/>
      <dgm:spPr/>
      <dgm:t>
        <a:bodyPr/>
        <a:lstStyle/>
        <a:p>
          <a:r>
            <a:rPr lang="en-US" dirty="0"/>
            <a:t>76% Cross validation</a:t>
          </a:r>
        </a:p>
      </dgm:t>
    </dgm:pt>
    <dgm:pt modelId="{DC59060A-2B6F-4002-B531-7D402966B59E}" type="parTrans" cxnId="{9F631D9B-6B27-4496-9BEA-15B759C3F34F}">
      <dgm:prSet/>
      <dgm:spPr/>
      <dgm:t>
        <a:bodyPr/>
        <a:lstStyle/>
        <a:p>
          <a:endParaRPr lang="en-US"/>
        </a:p>
      </dgm:t>
    </dgm:pt>
    <dgm:pt modelId="{E299DB57-25E4-446D-B06E-BE5539848031}" type="sibTrans" cxnId="{9F631D9B-6B27-4496-9BEA-15B759C3F34F}">
      <dgm:prSet/>
      <dgm:spPr/>
      <dgm:t>
        <a:bodyPr/>
        <a:lstStyle/>
        <a:p>
          <a:endParaRPr lang="en-US"/>
        </a:p>
      </dgm:t>
    </dgm:pt>
    <dgm:pt modelId="{12B3F2C1-A262-47BD-ACEC-989AA3B12059}">
      <dgm:prSet/>
      <dgm:spPr/>
      <dgm:t>
        <a:bodyPr/>
        <a:lstStyle/>
        <a:p>
          <a:r>
            <a:rPr lang="en-US" dirty="0"/>
            <a:t>76% test</a:t>
          </a:r>
        </a:p>
      </dgm:t>
    </dgm:pt>
    <dgm:pt modelId="{4B985B70-2151-4BC2-BD87-951A947D4015}" type="parTrans" cxnId="{167C5085-5D78-4095-A04D-5521E6AFFBE0}">
      <dgm:prSet/>
      <dgm:spPr/>
      <dgm:t>
        <a:bodyPr/>
        <a:lstStyle/>
        <a:p>
          <a:endParaRPr lang="en-US"/>
        </a:p>
      </dgm:t>
    </dgm:pt>
    <dgm:pt modelId="{5C6FFC2F-6393-4B35-8962-F54AEA795732}" type="sibTrans" cxnId="{167C5085-5D78-4095-A04D-5521E6AFFBE0}">
      <dgm:prSet/>
      <dgm:spPr/>
      <dgm:t>
        <a:bodyPr/>
        <a:lstStyle/>
        <a:p>
          <a:endParaRPr lang="en-US"/>
        </a:p>
      </dgm:t>
    </dgm:pt>
    <dgm:pt modelId="{75EC5FD4-B049-4694-A142-8700203D90CA}">
      <dgm:prSet/>
      <dgm:spPr/>
      <dgm:t>
        <a:bodyPr/>
        <a:lstStyle/>
        <a:p>
          <a:r>
            <a:rPr lang="en-US" dirty="0"/>
            <a:t>76% train</a:t>
          </a:r>
        </a:p>
      </dgm:t>
    </dgm:pt>
    <dgm:pt modelId="{B9FBD895-955F-470B-A808-61639426AAEB}" type="parTrans" cxnId="{407665AB-96D0-4066-9D1F-E433161EE890}">
      <dgm:prSet/>
      <dgm:spPr/>
      <dgm:t>
        <a:bodyPr/>
        <a:lstStyle/>
        <a:p>
          <a:endParaRPr lang="en-US"/>
        </a:p>
      </dgm:t>
    </dgm:pt>
    <dgm:pt modelId="{5E2460E8-D73D-41ED-A53E-366A722424DC}" type="sibTrans" cxnId="{407665AB-96D0-4066-9D1F-E433161EE890}">
      <dgm:prSet/>
      <dgm:spPr/>
      <dgm:t>
        <a:bodyPr/>
        <a:lstStyle/>
        <a:p>
          <a:endParaRPr lang="en-US"/>
        </a:p>
      </dgm:t>
    </dgm:pt>
    <dgm:pt modelId="{51AC8717-E541-4B69-950B-279B749E5396}" type="pres">
      <dgm:prSet presAssocID="{5D261113-A180-4407-8731-8E234EF16DF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037B583-399E-4E0B-AA03-EBEFBD5D7DD7}" type="pres">
      <dgm:prSet presAssocID="{2758DFAC-7A17-402E-823C-81E9AB505B09}" presName="root" presStyleCnt="0"/>
      <dgm:spPr/>
    </dgm:pt>
    <dgm:pt modelId="{38E2A788-D57F-478A-BFCB-C353F19AF115}" type="pres">
      <dgm:prSet presAssocID="{2758DFAC-7A17-402E-823C-81E9AB505B09}" presName="rootComposite" presStyleCnt="0"/>
      <dgm:spPr/>
    </dgm:pt>
    <dgm:pt modelId="{E020B39E-91B6-4F49-B6FD-83C11B6F09AF}" type="pres">
      <dgm:prSet presAssocID="{2758DFAC-7A17-402E-823C-81E9AB505B09}" presName="rootText" presStyleLbl="node1" presStyleIdx="0" presStyleCnt="1"/>
      <dgm:spPr/>
    </dgm:pt>
    <dgm:pt modelId="{BAB92437-5F1D-4F03-90B5-618E2022577E}" type="pres">
      <dgm:prSet presAssocID="{2758DFAC-7A17-402E-823C-81E9AB505B09}" presName="rootConnector" presStyleLbl="node1" presStyleIdx="0" presStyleCnt="1"/>
      <dgm:spPr/>
    </dgm:pt>
    <dgm:pt modelId="{3D6E6BF9-7F13-4ECB-8634-A1DFDBE2C054}" type="pres">
      <dgm:prSet presAssocID="{2758DFAC-7A17-402E-823C-81E9AB505B09}" presName="childShape" presStyleCnt="0"/>
      <dgm:spPr/>
    </dgm:pt>
    <dgm:pt modelId="{F253E165-21FB-4E90-BBB1-A004FE6BE411}" type="pres">
      <dgm:prSet presAssocID="{C5C62265-1031-4846-8EB1-2C11815255DA}" presName="Name13" presStyleLbl="parChTrans1D2" presStyleIdx="0" presStyleCnt="4"/>
      <dgm:spPr/>
    </dgm:pt>
    <dgm:pt modelId="{A3E38EBA-5BB1-464C-8B3F-5EBCB2CB72EF}" type="pres">
      <dgm:prSet presAssocID="{DFF1209D-8745-49E9-887A-D845D3272408}" presName="childText" presStyleLbl="bgAcc1" presStyleIdx="0" presStyleCnt="4">
        <dgm:presLayoutVars>
          <dgm:bulletEnabled val="1"/>
        </dgm:presLayoutVars>
      </dgm:prSet>
      <dgm:spPr/>
    </dgm:pt>
    <dgm:pt modelId="{4976DA5B-8E41-47A8-A5BD-80715AACB047}" type="pres">
      <dgm:prSet presAssocID="{DC59060A-2B6F-4002-B531-7D402966B59E}" presName="Name13" presStyleLbl="parChTrans1D2" presStyleIdx="1" presStyleCnt="4"/>
      <dgm:spPr/>
    </dgm:pt>
    <dgm:pt modelId="{2091E7E0-63D7-46FB-A934-27AC740AF7E9}" type="pres">
      <dgm:prSet presAssocID="{8F9FD31A-FE8E-4601-AEC7-FDF2DFBC8A40}" presName="childText" presStyleLbl="bgAcc1" presStyleIdx="1" presStyleCnt="4">
        <dgm:presLayoutVars>
          <dgm:bulletEnabled val="1"/>
        </dgm:presLayoutVars>
      </dgm:prSet>
      <dgm:spPr/>
    </dgm:pt>
    <dgm:pt modelId="{0205E483-AF28-4274-AF73-EF402FAA9CBE}" type="pres">
      <dgm:prSet presAssocID="{4B985B70-2151-4BC2-BD87-951A947D4015}" presName="Name13" presStyleLbl="parChTrans1D2" presStyleIdx="2" presStyleCnt="4"/>
      <dgm:spPr/>
    </dgm:pt>
    <dgm:pt modelId="{183821DC-AF77-4699-AE3A-58B1B8208EDF}" type="pres">
      <dgm:prSet presAssocID="{12B3F2C1-A262-47BD-ACEC-989AA3B12059}" presName="childText" presStyleLbl="bgAcc1" presStyleIdx="2" presStyleCnt="4">
        <dgm:presLayoutVars>
          <dgm:bulletEnabled val="1"/>
        </dgm:presLayoutVars>
      </dgm:prSet>
      <dgm:spPr/>
    </dgm:pt>
    <dgm:pt modelId="{26698C6F-6387-4880-BB5B-4158C456F99F}" type="pres">
      <dgm:prSet presAssocID="{B9FBD895-955F-470B-A808-61639426AAEB}" presName="Name13" presStyleLbl="parChTrans1D2" presStyleIdx="3" presStyleCnt="4"/>
      <dgm:spPr/>
    </dgm:pt>
    <dgm:pt modelId="{03A7EB7E-D846-4709-B455-21353EE11B93}" type="pres">
      <dgm:prSet presAssocID="{75EC5FD4-B049-4694-A142-8700203D90CA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CBD3C411-4125-484C-ACA7-FDFB3B25671E}" type="presOf" srcId="{DFF1209D-8745-49E9-887A-D845D3272408}" destId="{A3E38EBA-5BB1-464C-8B3F-5EBCB2CB72EF}" srcOrd="0" destOrd="0" presId="urn:microsoft.com/office/officeart/2005/8/layout/hierarchy3"/>
    <dgm:cxn modelId="{78CFB922-9657-4EA4-AC49-0C23DCB21C44}" type="presOf" srcId="{DC59060A-2B6F-4002-B531-7D402966B59E}" destId="{4976DA5B-8E41-47A8-A5BD-80715AACB047}" srcOrd="0" destOrd="0" presId="urn:microsoft.com/office/officeart/2005/8/layout/hierarchy3"/>
    <dgm:cxn modelId="{A4A3B828-CCBD-4992-85EB-187CC2C2015B}" srcId="{2758DFAC-7A17-402E-823C-81E9AB505B09}" destId="{DFF1209D-8745-49E9-887A-D845D3272408}" srcOrd="0" destOrd="0" parTransId="{C5C62265-1031-4846-8EB1-2C11815255DA}" sibTransId="{F4A964F6-4C74-4611-BE47-1F30C77F5EA2}"/>
    <dgm:cxn modelId="{66EB8729-7E50-4E57-98E1-71F19F2805AA}" type="presOf" srcId="{5D261113-A180-4407-8731-8E234EF16DFC}" destId="{51AC8717-E541-4B69-950B-279B749E5396}" srcOrd="0" destOrd="0" presId="urn:microsoft.com/office/officeart/2005/8/layout/hierarchy3"/>
    <dgm:cxn modelId="{09A9C845-A09A-4CF7-96B9-55E976F5E577}" type="presOf" srcId="{B9FBD895-955F-470B-A808-61639426AAEB}" destId="{26698C6F-6387-4880-BB5B-4158C456F99F}" srcOrd="0" destOrd="0" presId="urn:microsoft.com/office/officeart/2005/8/layout/hierarchy3"/>
    <dgm:cxn modelId="{74DC0F72-22A5-4E0F-AE37-E5B0E120A703}" type="presOf" srcId="{75EC5FD4-B049-4694-A142-8700203D90CA}" destId="{03A7EB7E-D846-4709-B455-21353EE11B93}" srcOrd="0" destOrd="0" presId="urn:microsoft.com/office/officeart/2005/8/layout/hierarchy3"/>
    <dgm:cxn modelId="{30DDD453-E13D-43FC-8CB2-3F7A3AFBCD17}" type="presOf" srcId="{2758DFAC-7A17-402E-823C-81E9AB505B09}" destId="{BAB92437-5F1D-4F03-90B5-618E2022577E}" srcOrd="1" destOrd="0" presId="urn:microsoft.com/office/officeart/2005/8/layout/hierarchy3"/>
    <dgm:cxn modelId="{5062D676-B877-486D-B1BA-79C9C552B460}" type="presOf" srcId="{2758DFAC-7A17-402E-823C-81E9AB505B09}" destId="{E020B39E-91B6-4F49-B6FD-83C11B6F09AF}" srcOrd="0" destOrd="0" presId="urn:microsoft.com/office/officeart/2005/8/layout/hierarchy3"/>
    <dgm:cxn modelId="{167C5085-5D78-4095-A04D-5521E6AFFBE0}" srcId="{2758DFAC-7A17-402E-823C-81E9AB505B09}" destId="{12B3F2C1-A262-47BD-ACEC-989AA3B12059}" srcOrd="2" destOrd="0" parTransId="{4B985B70-2151-4BC2-BD87-951A947D4015}" sibTransId="{5C6FFC2F-6393-4B35-8962-F54AEA795732}"/>
    <dgm:cxn modelId="{25DFED92-4A36-4C42-A21D-0B9BDBB1F2A1}" type="presOf" srcId="{12B3F2C1-A262-47BD-ACEC-989AA3B12059}" destId="{183821DC-AF77-4699-AE3A-58B1B8208EDF}" srcOrd="0" destOrd="0" presId="urn:microsoft.com/office/officeart/2005/8/layout/hierarchy3"/>
    <dgm:cxn modelId="{9F631D9B-6B27-4496-9BEA-15B759C3F34F}" srcId="{2758DFAC-7A17-402E-823C-81E9AB505B09}" destId="{8F9FD31A-FE8E-4601-AEC7-FDF2DFBC8A40}" srcOrd="1" destOrd="0" parTransId="{DC59060A-2B6F-4002-B531-7D402966B59E}" sibTransId="{E299DB57-25E4-446D-B06E-BE5539848031}"/>
    <dgm:cxn modelId="{407665AB-96D0-4066-9D1F-E433161EE890}" srcId="{2758DFAC-7A17-402E-823C-81E9AB505B09}" destId="{75EC5FD4-B049-4694-A142-8700203D90CA}" srcOrd="3" destOrd="0" parTransId="{B9FBD895-955F-470B-A808-61639426AAEB}" sibTransId="{5E2460E8-D73D-41ED-A53E-366A722424DC}"/>
    <dgm:cxn modelId="{BA1389B2-8D3E-4753-A0F2-E0AC2AE3247E}" type="presOf" srcId="{4B985B70-2151-4BC2-BD87-951A947D4015}" destId="{0205E483-AF28-4274-AF73-EF402FAA9CBE}" srcOrd="0" destOrd="0" presId="urn:microsoft.com/office/officeart/2005/8/layout/hierarchy3"/>
    <dgm:cxn modelId="{65A28CCB-1BE8-4D3A-805D-6F616E6A09C7}" type="presOf" srcId="{8F9FD31A-FE8E-4601-AEC7-FDF2DFBC8A40}" destId="{2091E7E0-63D7-46FB-A934-27AC740AF7E9}" srcOrd="0" destOrd="0" presId="urn:microsoft.com/office/officeart/2005/8/layout/hierarchy3"/>
    <dgm:cxn modelId="{891C3AE1-05E3-4140-AB96-22B06EBC7F62}" type="presOf" srcId="{C5C62265-1031-4846-8EB1-2C11815255DA}" destId="{F253E165-21FB-4E90-BBB1-A004FE6BE411}" srcOrd="0" destOrd="0" presId="urn:microsoft.com/office/officeart/2005/8/layout/hierarchy3"/>
    <dgm:cxn modelId="{1B16FCF3-84ED-4ECD-8D75-A9E90C2FE0DD}" srcId="{5D261113-A180-4407-8731-8E234EF16DFC}" destId="{2758DFAC-7A17-402E-823C-81E9AB505B09}" srcOrd="0" destOrd="0" parTransId="{ACE0CCEF-67A0-49CC-9E31-35DB62B29CC8}" sibTransId="{45FA50E6-BFF6-4FD0-B3BC-58AF56F8BB1A}"/>
    <dgm:cxn modelId="{631F59A1-DFC9-4039-B133-8BC53BA199F3}" type="presParOf" srcId="{51AC8717-E541-4B69-950B-279B749E5396}" destId="{2037B583-399E-4E0B-AA03-EBEFBD5D7DD7}" srcOrd="0" destOrd="0" presId="urn:microsoft.com/office/officeart/2005/8/layout/hierarchy3"/>
    <dgm:cxn modelId="{D74F9815-68E9-4DAF-A7BC-1E60617A601A}" type="presParOf" srcId="{2037B583-399E-4E0B-AA03-EBEFBD5D7DD7}" destId="{38E2A788-D57F-478A-BFCB-C353F19AF115}" srcOrd="0" destOrd="0" presId="urn:microsoft.com/office/officeart/2005/8/layout/hierarchy3"/>
    <dgm:cxn modelId="{F3924CF0-414C-4ECA-B728-611049F71FE6}" type="presParOf" srcId="{38E2A788-D57F-478A-BFCB-C353F19AF115}" destId="{E020B39E-91B6-4F49-B6FD-83C11B6F09AF}" srcOrd="0" destOrd="0" presId="urn:microsoft.com/office/officeart/2005/8/layout/hierarchy3"/>
    <dgm:cxn modelId="{BA59A67E-1BE9-41D3-8F7E-D2E015CFB006}" type="presParOf" srcId="{38E2A788-D57F-478A-BFCB-C353F19AF115}" destId="{BAB92437-5F1D-4F03-90B5-618E2022577E}" srcOrd="1" destOrd="0" presId="urn:microsoft.com/office/officeart/2005/8/layout/hierarchy3"/>
    <dgm:cxn modelId="{204E68B2-B8D0-4522-8843-A1A339208D63}" type="presParOf" srcId="{2037B583-399E-4E0B-AA03-EBEFBD5D7DD7}" destId="{3D6E6BF9-7F13-4ECB-8634-A1DFDBE2C054}" srcOrd="1" destOrd="0" presId="urn:microsoft.com/office/officeart/2005/8/layout/hierarchy3"/>
    <dgm:cxn modelId="{E9361151-B9CA-4C86-85B2-CD65F63791E9}" type="presParOf" srcId="{3D6E6BF9-7F13-4ECB-8634-A1DFDBE2C054}" destId="{F253E165-21FB-4E90-BBB1-A004FE6BE411}" srcOrd="0" destOrd="0" presId="urn:microsoft.com/office/officeart/2005/8/layout/hierarchy3"/>
    <dgm:cxn modelId="{6F58F997-A4F3-4B2A-A3B6-ABDF6FC93248}" type="presParOf" srcId="{3D6E6BF9-7F13-4ECB-8634-A1DFDBE2C054}" destId="{A3E38EBA-5BB1-464C-8B3F-5EBCB2CB72EF}" srcOrd="1" destOrd="0" presId="urn:microsoft.com/office/officeart/2005/8/layout/hierarchy3"/>
    <dgm:cxn modelId="{4A505C55-9956-4409-95A3-698266B9F4BE}" type="presParOf" srcId="{3D6E6BF9-7F13-4ECB-8634-A1DFDBE2C054}" destId="{4976DA5B-8E41-47A8-A5BD-80715AACB047}" srcOrd="2" destOrd="0" presId="urn:microsoft.com/office/officeart/2005/8/layout/hierarchy3"/>
    <dgm:cxn modelId="{2E8BDA1D-53B2-46B8-956F-0DB057C41802}" type="presParOf" srcId="{3D6E6BF9-7F13-4ECB-8634-A1DFDBE2C054}" destId="{2091E7E0-63D7-46FB-A934-27AC740AF7E9}" srcOrd="3" destOrd="0" presId="urn:microsoft.com/office/officeart/2005/8/layout/hierarchy3"/>
    <dgm:cxn modelId="{66D5106B-E7C3-4D7D-AD04-9664C484E918}" type="presParOf" srcId="{3D6E6BF9-7F13-4ECB-8634-A1DFDBE2C054}" destId="{0205E483-AF28-4274-AF73-EF402FAA9CBE}" srcOrd="4" destOrd="0" presId="urn:microsoft.com/office/officeart/2005/8/layout/hierarchy3"/>
    <dgm:cxn modelId="{A19D61E9-BFE8-4292-B8A5-0E661F4E7014}" type="presParOf" srcId="{3D6E6BF9-7F13-4ECB-8634-A1DFDBE2C054}" destId="{183821DC-AF77-4699-AE3A-58B1B8208EDF}" srcOrd="5" destOrd="0" presId="urn:microsoft.com/office/officeart/2005/8/layout/hierarchy3"/>
    <dgm:cxn modelId="{EC30A0EE-B9D6-4094-BE3B-FABD82C11005}" type="presParOf" srcId="{3D6E6BF9-7F13-4ECB-8634-A1DFDBE2C054}" destId="{26698C6F-6387-4880-BB5B-4158C456F99F}" srcOrd="6" destOrd="0" presId="urn:microsoft.com/office/officeart/2005/8/layout/hierarchy3"/>
    <dgm:cxn modelId="{6B6271E4-1A9E-4F6B-BD6C-E509F3E13070}" type="presParOf" srcId="{3D6E6BF9-7F13-4ECB-8634-A1DFDBE2C054}" destId="{03A7EB7E-D846-4709-B455-21353EE11B93}" srcOrd="7" destOrd="0" presId="urn:microsoft.com/office/officeart/2005/8/layout/hierarchy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D261113-A180-4407-8731-8E234EF16DFC}" type="doc">
      <dgm:prSet loTypeId="urn:microsoft.com/office/officeart/2005/8/layout/hierarchy3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65C601E-BD26-44F8-9EB3-A1E15DA79DE9}">
      <dgm:prSet/>
      <dgm:spPr/>
      <dgm:t>
        <a:bodyPr/>
        <a:lstStyle/>
        <a:p>
          <a:r>
            <a:rPr lang="en-US" dirty="0"/>
            <a:t>Decision Tree enhanced</a:t>
          </a:r>
        </a:p>
      </dgm:t>
    </dgm:pt>
    <dgm:pt modelId="{BA7693E3-1B33-4BB3-B2BA-67F82B46C5DD}" type="parTrans" cxnId="{4E7B94AD-7CCC-4336-B281-F11ACAAFADA5}">
      <dgm:prSet/>
      <dgm:spPr/>
      <dgm:t>
        <a:bodyPr/>
        <a:lstStyle/>
        <a:p>
          <a:endParaRPr lang="en-US"/>
        </a:p>
      </dgm:t>
    </dgm:pt>
    <dgm:pt modelId="{538DE9DC-BAA9-4469-9F88-E129A60FA89D}" type="sibTrans" cxnId="{4E7B94AD-7CCC-4336-B281-F11ACAAFADA5}">
      <dgm:prSet/>
      <dgm:spPr/>
      <dgm:t>
        <a:bodyPr/>
        <a:lstStyle/>
        <a:p>
          <a:endParaRPr lang="en-US"/>
        </a:p>
      </dgm:t>
    </dgm:pt>
    <dgm:pt modelId="{BF9E9568-1A8D-4034-9FB7-2EF02AE4A6D5}">
      <dgm:prSet/>
      <dgm:spPr/>
      <dgm:t>
        <a:bodyPr/>
        <a:lstStyle/>
        <a:p>
          <a:r>
            <a:rPr lang="en-US" dirty="0"/>
            <a:t>81% Business metric</a:t>
          </a:r>
        </a:p>
      </dgm:t>
    </dgm:pt>
    <dgm:pt modelId="{486A9503-EA01-463D-ACE2-0B7FB47A01B5}" type="parTrans" cxnId="{DACDE519-F823-436A-B804-3487012572AF}">
      <dgm:prSet/>
      <dgm:spPr/>
      <dgm:t>
        <a:bodyPr/>
        <a:lstStyle/>
        <a:p>
          <a:endParaRPr lang="en-US"/>
        </a:p>
      </dgm:t>
    </dgm:pt>
    <dgm:pt modelId="{25A5E6C1-C8D9-4F54-8FB7-3EA80F1AC0DE}" type="sibTrans" cxnId="{DACDE519-F823-436A-B804-3487012572AF}">
      <dgm:prSet/>
      <dgm:spPr/>
      <dgm:t>
        <a:bodyPr/>
        <a:lstStyle/>
        <a:p>
          <a:endParaRPr lang="en-US"/>
        </a:p>
      </dgm:t>
    </dgm:pt>
    <dgm:pt modelId="{88361216-1F1E-4CB0-BA73-2C4B53199945}">
      <dgm:prSet/>
      <dgm:spPr/>
      <dgm:t>
        <a:bodyPr/>
        <a:lstStyle/>
        <a:p>
          <a:r>
            <a:rPr lang="en-US" dirty="0"/>
            <a:t>76% Cross validation</a:t>
          </a:r>
        </a:p>
      </dgm:t>
    </dgm:pt>
    <dgm:pt modelId="{F05E2B07-9097-405E-B7CB-FAEA790C487D}" type="parTrans" cxnId="{496DAE65-0348-4B94-BD7B-56CEA72BDF5F}">
      <dgm:prSet/>
      <dgm:spPr/>
      <dgm:t>
        <a:bodyPr/>
        <a:lstStyle/>
        <a:p>
          <a:endParaRPr lang="en-US"/>
        </a:p>
      </dgm:t>
    </dgm:pt>
    <dgm:pt modelId="{0AD0B391-2E88-4C08-813F-5C6DD5315F6B}" type="sibTrans" cxnId="{496DAE65-0348-4B94-BD7B-56CEA72BDF5F}">
      <dgm:prSet/>
      <dgm:spPr/>
      <dgm:t>
        <a:bodyPr/>
        <a:lstStyle/>
        <a:p>
          <a:endParaRPr lang="en-US"/>
        </a:p>
      </dgm:t>
    </dgm:pt>
    <dgm:pt modelId="{82E7560D-8287-4B2C-911A-C17C9E6B687F}">
      <dgm:prSet/>
      <dgm:spPr/>
      <dgm:t>
        <a:bodyPr/>
        <a:lstStyle/>
        <a:p>
          <a:r>
            <a:rPr lang="en-US" dirty="0"/>
            <a:t>76% test</a:t>
          </a:r>
        </a:p>
      </dgm:t>
    </dgm:pt>
    <dgm:pt modelId="{CC7521AC-C566-4CCF-AE80-D3A9F39F4669}" type="parTrans" cxnId="{0E514AE4-4992-42CD-B5CA-0E6C1EF41B93}">
      <dgm:prSet/>
      <dgm:spPr/>
      <dgm:t>
        <a:bodyPr/>
        <a:lstStyle/>
        <a:p>
          <a:endParaRPr lang="en-US"/>
        </a:p>
      </dgm:t>
    </dgm:pt>
    <dgm:pt modelId="{463C710E-20CB-4E05-A064-73872334FC8D}" type="sibTrans" cxnId="{0E514AE4-4992-42CD-B5CA-0E6C1EF41B93}">
      <dgm:prSet/>
      <dgm:spPr/>
      <dgm:t>
        <a:bodyPr/>
        <a:lstStyle/>
        <a:p>
          <a:endParaRPr lang="en-US"/>
        </a:p>
      </dgm:t>
    </dgm:pt>
    <dgm:pt modelId="{7421B26D-3A3F-4EDE-82A0-B44CA58E49EA}">
      <dgm:prSet/>
      <dgm:spPr/>
      <dgm:t>
        <a:bodyPr/>
        <a:lstStyle/>
        <a:p>
          <a:r>
            <a:rPr lang="en-US" dirty="0"/>
            <a:t>76% train</a:t>
          </a:r>
        </a:p>
      </dgm:t>
    </dgm:pt>
    <dgm:pt modelId="{BE1377F9-D979-466E-B767-9401A4580CF4}" type="parTrans" cxnId="{AA78B196-9792-4069-82D6-D2B61EFFAD7E}">
      <dgm:prSet/>
      <dgm:spPr/>
      <dgm:t>
        <a:bodyPr/>
        <a:lstStyle/>
        <a:p>
          <a:endParaRPr lang="en-US"/>
        </a:p>
      </dgm:t>
    </dgm:pt>
    <dgm:pt modelId="{A70B29E3-CD31-4E7D-8776-CE5582BD791D}" type="sibTrans" cxnId="{AA78B196-9792-4069-82D6-D2B61EFFAD7E}">
      <dgm:prSet/>
      <dgm:spPr/>
      <dgm:t>
        <a:bodyPr/>
        <a:lstStyle/>
        <a:p>
          <a:endParaRPr lang="en-US"/>
        </a:p>
      </dgm:t>
    </dgm:pt>
    <dgm:pt modelId="{51AC8717-E541-4B69-950B-279B749E5396}" type="pres">
      <dgm:prSet presAssocID="{5D261113-A180-4407-8731-8E234EF16DF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54DEF87-3B6A-450A-9CDE-5F83798C28E2}" type="pres">
      <dgm:prSet presAssocID="{B65C601E-BD26-44F8-9EB3-A1E15DA79DE9}" presName="root" presStyleCnt="0"/>
      <dgm:spPr/>
    </dgm:pt>
    <dgm:pt modelId="{39E8A7E5-85B0-4FCC-B05C-B966507869A8}" type="pres">
      <dgm:prSet presAssocID="{B65C601E-BD26-44F8-9EB3-A1E15DA79DE9}" presName="rootComposite" presStyleCnt="0"/>
      <dgm:spPr/>
    </dgm:pt>
    <dgm:pt modelId="{8EEF1EC8-7D61-412B-ACB4-30F2F6156361}" type="pres">
      <dgm:prSet presAssocID="{B65C601E-BD26-44F8-9EB3-A1E15DA79DE9}" presName="rootText" presStyleLbl="node1" presStyleIdx="0" presStyleCnt="1" custLinFactNeighborX="-2287" custLinFactNeighborY="-3045"/>
      <dgm:spPr/>
    </dgm:pt>
    <dgm:pt modelId="{7BEBA9BB-71E2-430C-B043-CD8FDCF56E65}" type="pres">
      <dgm:prSet presAssocID="{B65C601E-BD26-44F8-9EB3-A1E15DA79DE9}" presName="rootConnector" presStyleLbl="node1" presStyleIdx="0" presStyleCnt="1"/>
      <dgm:spPr/>
    </dgm:pt>
    <dgm:pt modelId="{B5EB672B-BAAC-40AB-9F3C-2BA220CE8C04}" type="pres">
      <dgm:prSet presAssocID="{B65C601E-BD26-44F8-9EB3-A1E15DA79DE9}" presName="childShape" presStyleCnt="0"/>
      <dgm:spPr/>
    </dgm:pt>
    <dgm:pt modelId="{F4D152FD-1A1C-441D-B4C7-3E2472987843}" type="pres">
      <dgm:prSet presAssocID="{486A9503-EA01-463D-ACE2-0B7FB47A01B5}" presName="Name13" presStyleLbl="parChTrans1D2" presStyleIdx="0" presStyleCnt="4"/>
      <dgm:spPr/>
    </dgm:pt>
    <dgm:pt modelId="{67A6A9A4-34A3-4F5E-AABB-5729748521BD}" type="pres">
      <dgm:prSet presAssocID="{BF9E9568-1A8D-4034-9FB7-2EF02AE4A6D5}" presName="childText" presStyleLbl="bgAcc1" presStyleIdx="0" presStyleCnt="4">
        <dgm:presLayoutVars>
          <dgm:bulletEnabled val="1"/>
        </dgm:presLayoutVars>
      </dgm:prSet>
      <dgm:spPr/>
    </dgm:pt>
    <dgm:pt modelId="{BF9338C2-C71A-499E-9102-8A7E9275D312}" type="pres">
      <dgm:prSet presAssocID="{F05E2B07-9097-405E-B7CB-FAEA790C487D}" presName="Name13" presStyleLbl="parChTrans1D2" presStyleIdx="1" presStyleCnt="4"/>
      <dgm:spPr/>
    </dgm:pt>
    <dgm:pt modelId="{B9786F29-06FA-4081-B70C-7E960DE8EFA5}" type="pres">
      <dgm:prSet presAssocID="{88361216-1F1E-4CB0-BA73-2C4B53199945}" presName="childText" presStyleLbl="bgAcc1" presStyleIdx="1" presStyleCnt="4">
        <dgm:presLayoutVars>
          <dgm:bulletEnabled val="1"/>
        </dgm:presLayoutVars>
      </dgm:prSet>
      <dgm:spPr/>
    </dgm:pt>
    <dgm:pt modelId="{F0BF608F-B890-4E79-B35A-F5DE666C6D79}" type="pres">
      <dgm:prSet presAssocID="{CC7521AC-C566-4CCF-AE80-D3A9F39F4669}" presName="Name13" presStyleLbl="parChTrans1D2" presStyleIdx="2" presStyleCnt="4"/>
      <dgm:spPr/>
    </dgm:pt>
    <dgm:pt modelId="{618A354A-DD29-4936-A4E9-14A8BDF3C590}" type="pres">
      <dgm:prSet presAssocID="{82E7560D-8287-4B2C-911A-C17C9E6B687F}" presName="childText" presStyleLbl="bgAcc1" presStyleIdx="2" presStyleCnt="4">
        <dgm:presLayoutVars>
          <dgm:bulletEnabled val="1"/>
        </dgm:presLayoutVars>
      </dgm:prSet>
      <dgm:spPr/>
    </dgm:pt>
    <dgm:pt modelId="{17FF1F7B-9A69-46CC-BEEC-C3F694EBA8E8}" type="pres">
      <dgm:prSet presAssocID="{BE1377F9-D979-466E-B767-9401A4580CF4}" presName="Name13" presStyleLbl="parChTrans1D2" presStyleIdx="3" presStyleCnt="4"/>
      <dgm:spPr/>
    </dgm:pt>
    <dgm:pt modelId="{77852D98-C732-474E-907B-F78D72E7025F}" type="pres">
      <dgm:prSet presAssocID="{7421B26D-3A3F-4EDE-82A0-B44CA58E49EA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DACDE519-F823-436A-B804-3487012572AF}" srcId="{B65C601E-BD26-44F8-9EB3-A1E15DA79DE9}" destId="{BF9E9568-1A8D-4034-9FB7-2EF02AE4A6D5}" srcOrd="0" destOrd="0" parTransId="{486A9503-EA01-463D-ACE2-0B7FB47A01B5}" sibTransId="{25A5E6C1-C8D9-4F54-8FB7-3EA80F1AC0DE}"/>
    <dgm:cxn modelId="{66EB8729-7E50-4E57-98E1-71F19F2805AA}" type="presOf" srcId="{5D261113-A180-4407-8731-8E234EF16DFC}" destId="{51AC8717-E541-4B69-950B-279B749E5396}" srcOrd="0" destOrd="0" presId="urn:microsoft.com/office/officeart/2005/8/layout/hierarchy3"/>
    <dgm:cxn modelId="{496DAE65-0348-4B94-BD7B-56CEA72BDF5F}" srcId="{B65C601E-BD26-44F8-9EB3-A1E15DA79DE9}" destId="{88361216-1F1E-4CB0-BA73-2C4B53199945}" srcOrd="1" destOrd="0" parTransId="{F05E2B07-9097-405E-B7CB-FAEA790C487D}" sibTransId="{0AD0B391-2E88-4C08-813F-5C6DD5315F6B}"/>
    <dgm:cxn modelId="{33679967-0F29-413D-89A8-E9F76198BCD8}" type="presOf" srcId="{486A9503-EA01-463D-ACE2-0B7FB47A01B5}" destId="{F4D152FD-1A1C-441D-B4C7-3E2472987843}" srcOrd="0" destOrd="0" presId="urn:microsoft.com/office/officeart/2005/8/layout/hierarchy3"/>
    <dgm:cxn modelId="{568B6B8B-AE2E-4D5D-AA10-44B17A23AF65}" type="presOf" srcId="{F05E2B07-9097-405E-B7CB-FAEA790C487D}" destId="{BF9338C2-C71A-499E-9102-8A7E9275D312}" srcOrd="0" destOrd="0" presId="urn:microsoft.com/office/officeart/2005/8/layout/hierarchy3"/>
    <dgm:cxn modelId="{AA78B196-9792-4069-82D6-D2B61EFFAD7E}" srcId="{B65C601E-BD26-44F8-9EB3-A1E15DA79DE9}" destId="{7421B26D-3A3F-4EDE-82A0-B44CA58E49EA}" srcOrd="3" destOrd="0" parTransId="{BE1377F9-D979-466E-B767-9401A4580CF4}" sibTransId="{A70B29E3-CD31-4E7D-8776-CE5582BD791D}"/>
    <dgm:cxn modelId="{FA4D79AA-54A2-42FF-8E3F-4D75773F80E8}" type="presOf" srcId="{CC7521AC-C566-4CCF-AE80-D3A9F39F4669}" destId="{F0BF608F-B890-4E79-B35A-F5DE666C6D79}" srcOrd="0" destOrd="0" presId="urn:microsoft.com/office/officeart/2005/8/layout/hierarchy3"/>
    <dgm:cxn modelId="{61B89AAC-2CC2-4097-8273-C36974E51AD1}" type="presOf" srcId="{BF9E9568-1A8D-4034-9FB7-2EF02AE4A6D5}" destId="{67A6A9A4-34A3-4F5E-AABB-5729748521BD}" srcOrd="0" destOrd="0" presId="urn:microsoft.com/office/officeart/2005/8/layout/hierarchy3"/>
    <dgm:cxn modelId="{3F3C4FAD-0D36-4659-B273-B71FAB98E76D}" type="presOf" srcId="{7421B26D-3A3F-4EDE-82A0-B44CA58E49EA}" destId="{77852D98-C732-474E-907B-F78D72E7025F}" srcOrd="0" destOrd="0" presId="urn:microsoft.com/office/officeart/2005/8/layout/hierarchy3"/>
    <dgm:cxn modelId="{4E7B94AD-7CCC-4336-B281-F11ACAAFADA5}" srcId="{5D261113-A180-4407-8731-8E234EF16DFC}" destId="{B65C601E-BD26-44F8-9EB3-A1E15DA79DE9}" srcOrd="0" destOrd="0" parTransId="{BA7693E3-1B33-4BB3-B2BA-67F82B46C5DD}" sibTransId="{538DE9DC-BAA9-4469-9F88-E129A60FA89D}"/>
    <dgm:cxn modelId="{DC9572BD-8A0F-479F-BDB1-2CBED08825E3}" type="presOf" srcId="{B65C601E-BD26-44F8-9EB3-A1E15DA79DE9}" destId="{8EEF1EC8-7D61-412B-ACB4-30F2F6156361}" srcOrd="0" destOrd="0" presId="urn:microsoft.com/office/officeart/2005/8/layout/hierarchy3"/>
    <dgm:cxn modelId="{37F056C8-9AAC-4C97-A599-4EA0B38F094F}" type="presOf" srcId="{82E7560D-8287-4B2C-911A-C17C9E6B687F}" destId="{618A354A-DD29-4936-A4E9-14A8BDF3C590}" srcOrd="0" destOrd="0" presId="urn:microsoft.com/office/officeart/2005/8/layout/hierarchy3"/>
    <dgm:cxn modelId="{B8F41DD1-29A9-4566-9B19-959B67CF4CBE}" type="presOf" srcId="{88361216-1F1E-4CB0-BA73-2C4B53199945}" destId="{B9786F29-06FA-4081-B70C-7E960DE8EFA5}" srcOrd="0" destOrd="0" presId="urn:microsoft.com/office/officeart/2005/8/layout/hierarchy3"/>
    <dgm:cxn modelId="{591024D2-81E4-457B-9631-FCB493BE55FE}" type="presOf" srcId="{B65C601E-BD26-44F8-9EB3-A1E15DA79DE9}" destId="{7BEBA9BB-71E2-430C-B043-CD8FDCF56E65}" srcOrd="1" destOrd="0" presId="urn:microsoft.com/office/officeart/2005/8/layout/hierarchy3"/>
    <dgm:cxn modelId="{0E514AE4-4992-42CD-B5CA-0E6C1EF41B93}" srcId="{B65C601E-BD26-44F8-9EB3-A1E15DA79DE9}" destId="{82E7560D-8287-4B2C-911A-C17C9E6B687F}" srcOrd="2" destOrd="0" parTransId="{CC7521AC-C566-4CCF-AE80-D3A9F39F4669}" sibTransId="{463C710E-20CB-4E05-A064-73872334FC8D}"/>
    <dgm:cxn modelId="{3D1CE3E4-3BFF-495D-B05C-F65640684BCF}" type="presOf" srcId="{BE1377F9-D979-466E-B767-9401A4580CF4}" destId="{17FF1F7B-9A69-46CC-BEEC-C3F694EBA8E8}" srcOrd="0" destOrd="0" presId="urn:microsoft.com/office/officeart/2005/8/layout/hierarchy3"/>
    <dgm:cxn modelId="{FDF4C73A-2290-4F7D-AB36-CE37E60DD754}" type="presParOf" srcId="{51AC8717-E541-4B69-950B-279B749E5396}" destId="{B54DEF87-3B6A-450A-9CDE-5F83798C28E2}" srcOrd="0" destOrd="0" presId="urn:microsoft.com/office/officeart/2005/8/layout/hierarchy3"/>
    <dgm:cxn modelId="{B587FC35-C107-4A3F-8EBE-7C65FFB075BF}" type="presParOf" srcId="{B54DEF87-3B6A-450A-9CDE-5F83798C28E2}" destId="{39E8A7E5-85B0-4FCC-B05C-B966507869A8}" srcOrd="0" destOrd="0" presId="urn:microsoft.com/office/officeart/2005/8/layout/hierarchy3"/>
    <dgm:cxn modelId="{F0EEA6D3-4D1A-4F7C-A363-E762F347CEDD}" type="presParOf" srcId="{39E8A7E5-85B0-4FCC-B05C-B966507869A8}" destId="{8EEF1EC8-7D61-412B-ACB4-30F2F6156361}" srcOrd="0" destOrd="0" presId="urn:microsoft.com/office/officeart/2005/8/layout/hierarchy3"/>
    <dgm:cxn modelId="{CB529E14-E379-43CC-B773-F51C83B50C68}" type="presParOf" srcId="{39E8A7E5-85B0-4FCC-B05C-B966507869A8}" destId="{7BEBA9BB-71E2-430C-B043-CD8FDCF56E65}" srcOrd="1" destOrd="0" presId="urn:microsoft.com/office/officeart/2005/8/layout/hierarchy3"/>
    <dgm:cxn modelId="{AFF9A5B3-5408-4B89-85ED-999C21D34F4D}" type="presParOf" srcId="{B54DEF87-3B6A-450A-9CDE-5F83798C28E2}" destId="{B5EB672B-BAAC-40AB-9F3C-2BA220CE8C04}" srcOrd="1" destOrd="0" presId="urn:microsoft.com/office/officeart/2005/8/layout/hierarchy3"/>
    <dgm:cxn modelId="{4EEE79A1-872D-448D-8AC9-319F78BF66F1}" type="presParOf" srcId="{B5EB672B-BAAC-40AB-9F3C-2BA220CE8C04}" destId="{F4D152FD-1A1C-441D-B4C7-3E2472987843}" srcOrd="0" destOrd="0" presId="urn:microsoft.com/office/officeart/2005/8/layout/hierarchy3"/>
    <dgm:cxn modelId="{C4DD3C73-333D-459F-BA82-A36272E17B5C}" type="presParOf" srcId="{B5EB672B-BAAC-40AB-9F3C-2BA220CE8C04}" destId="{67A6A9A4-34A3-4F5E-AABB-5729748521BD}" srcOrd="1" destOrd="0" presId="urn:microsoft.com/office/officeart/2005/8/layout/hierarchy3"/>
    <dgm:cxn modelId="{FFFB2B44-25E8-4111-8522-E8F1144FD3DB}" type="presParOf" srcId="{B5EB672B-BAAC-40AB-9F3C-2BA220CE8C04}" destId="{BF9338C2-C71A-499E-9102-8A7E9275D312}" srcOrd="2" destOrd="0" presId="urn:microsoft.com/office/officeart/2005/8/layout/hierarchy3"/>
    <dgm:cxn modelId="{1C7351BD-F273-4527-8112-E4AEA690B7AF}" type="presParOf" srcId="{B5EB672B-BAAC-40AB-9F3C-2BA220CE8C04}" destId="{B9786F29-06FA-4081-B70C-7E960DE8EFA5}" srcOrd="3" destOrd="0" presId="urn:microsoft.com/office/officeart/2005/8/layout/hierarchy3"/>
    <dgm:cxn modelId="{E9256D61-70EE-41BE-9DB1-3D0B345C17D8}" type="presParOf" srcId="{B5EB672B-BAAC-40AB-9F3C-2BA220CE8C04}" destId="{F0BF608F-B890-4E79-B35A-F5DE666C6D79}" srcOrd="4" destOrd="0" presId="urn:microsoft.com/office/officeart/2005/8/layout/hierarchy3"/>
    <dgm:cxn modelId="{7F307796-55C2-4A0D-B135-F5F85819318F}" type="presParOf" srcId="{B5EB672B-BAAC-40AB-9F3C-2BA220CE8C04}" destId="{618A354A-DD29-4936-A4E9-14A8BDF3C590}" srcOrd="5" destOrd="0" presId="urn:microsoft.com/office/officeart/2005/8/layout/hierarchy3"/>
    <dgm:cxn modelId="{8A45CDAE-D645-4E6E-9870-4E377FE0D354}" type="presParOf" srcId="{B5EB672B-BAAC-40AB-9F3C-2BA220CE8C04}" destId="{17FF1F7B-9A69-46CC-BEEC-C3F694EBA8E8}" srcOrd="6" destOrd="0" presId="urn:microsoft.com/office/officeart/2005/8/layout/hierarchy3"/>
    <dgm:cxn modelId="{181EE03B-1E77-40F5-B309-2ADF9DABB004}" type="presParOf" srcId="{B5EB672B-BAAC-40AB-9F3C-2BA220CE8C04}" destId="{77852D98-C732-474E-907B-F78D72E7025F}" srcOrd="7" destOrd="0" presId="urn:microsoft.com/office/officeart/2005/8/layout/hierarchy3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D261113-A180-4407-8731-8E234EF16DFC}" type="doc">
      <dgm:prSet loTypeId="urn:microsoft.com/office/officeart/2005/8/layout/hierarchy3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65C601E-BD26-44F8-9EB3-A1E15DA79DE9}">
      <dgm:prSet/>
      <dgm:spPr/>
      <dgm:t>
        <a:bodyPr/>
        <a:lstStyle/>
        <a:p>
          <a:r>
            <a:rPr lang="en-US" dirty="0"/>
            <a:t>Decision Tree enhanced</a:t>
          </a:r>
        </a:p>
      </dgm:t>
    </dgm:pt>
    <dgm:pt modelId="{BA7693E3-1B33-4BB3-B2BA-67F82B46C5DD}" type="parTrans" cxnId="{4E7B94AD-7CCC-4336-B281-F11ACAAFADA5}">
      <dgm:prSet/>
      <dgm:spPr/>
      <dgm:t>
        <a:bodyPr/>
        <a:lstStyle/>
        <a:p>
          <a:endParaRPr lang="en-US"/>
        </a:p>
      </dgm:t>
    </dgm:pt>
    <dgm:pt modelId="{538DE9DC-BAA9-4469-9F88-E129A60FA89D}" type="sibTrans" cxnId="{4E7B94AD-7CCC-4336-B281-F11ACAAFADA5}">
      <dgm:prSet/>
      <dgm:spPr/>
      <dgm:t>
        <a:bodyPr/>
        <a:lstStyle/>
        <a:p>
          <a:endParaRPr lang="en-US"/>
        </a:p>
      </dgm:t>
    </dgm:pt>
    <dgm:pt modelId="{BF9E9568-1A8D-4034-9FB7-2EF02AE4A6D5}">
      <dgm:prSet/>
      <dgm:spPr/>
      <dgm:t>
        <a:bodyPr/>
        <a:lstStyle/>
        <a:p>
          <a:r>
            <a:rPr lang="en-US" dirty="0"/>
            <a:t>81% Business metric</a:t>
          </a:r>
        </a:p>
      </dgm:t>
    </dgm:pt>
    <dgm:pt modelId="{486A9503-EA01-463D-ACE2-0B7FB47A01B5}" type="parTrans" cxnId="{DACDE519-F823-436A-B804-3487012572AF}">
      <dgm:prSet/>
      <dgm:spPr/>
      <dgm:t>
        <a:bodyPr/>
        <a:lstStyle/>
        <a:p>
          <a:endParaRPr lang="en-US"/>
        </a:p>
      </dgm:t>
    </dgm:pt>
    <dgm:pt modelId="{25A5E6C1-C8D9-4F54-8FB7-3EA80F1AC0DE}" type="sibTrans" cxnId="{DACDE519-F823-436A-B804-3487012572AF}">
      <dgm:prSet/>
      <dgm:spPr/>
      <dgm:t>
        <a:bodyPr/>
        <a:lstStyle/>
        <a:p>
          <a:endParaRPr lang="en-US"/>
        </a:p>
      </dgm:t>
    </dgm:pt>
    <dgm:pt modelId="{88361216-1F1E-4CB0-BA73-2C4B53199945}">
      <dgm:prSet/>
      <dgm:spPr/>
      <dgm:t>
        <a:bodyPr/>
        <a:lstStyle/>
        <a:p>
          <a:r>
            <a:rPr lang="en-US" dirty="0"/>
            <a:t>76% Cross validation</a:t>
          </a:r>
        </a:p>
      </dgm:t>
    </dgm:pt>
    <dgm:pt modelId="{F05E2B07-9097-405E-B7CB-FAEA790C487D}" type="parTrans" cxnId="{496DAE65-0348-4B94-BD7B-56CEA72BDF5F}">
      <dgm:prSet/>
      <dgm:spPr/>
      <dgm:t>
        <a:bodyPr/>
        <a:lstStyle/>
        <a:p>
          <a:endParaRPr lang="en-US"/>
        </a:p>
      </dgm:t>
    </dgm:pt>
    <dgm:pt modelId="{0AD0B391-2E88-4C08-813F-5C6DD5315F6B}" type="sibTrans" cxnId="{496DAE65-0348-4B94-BD7B-56CEA72BDF5F}">
      <dgm:prSet/>
      <dgm:spPr/>
      <dgm:t>
        <a:bodyPr/>
        <a:lstStyle/>
        <a:p>
          <a:endParaRPr lang="en-US"/>
        </a:p>
      </dgm:t>
    </dgm:pt>
    <dgm:pt modelId="{82E7560D-8287-4B2C-911A-C17C9E6B687F}">
      <dgm:prSet/>
      <dgm:spPr/>
      <dgm:t>
        <a:bodyPr/>
        <a:lstStyle/>
        <a:p>
          <a:r>
            <a:rPr lang="en-US" dirty="0"/>
            <a:t>76% test</a:t>
          </a:r>
        </a:p>
      </dgm:t>
    </dgm:pt>
    <dgm:pt modelId="{CC7521AC-C566-4CCF-AE80-D3A9F39F4669}" type="parTrans" cxnId="{0E514AE4-4992-42CD-B5CA-0E6C1EF41B93}">
      <dgm:prSet/>
      <dgm:spPr/>
      <dgm:t>
        <a:bodyPr/>
        <a:lstStyle/>
        <a:p>
          <a:endParaRPr lang="en-US"/>
        </a:p>
      </dgm:t>
    </dgm:pt>
    <dgm:pt modelId="{463C710E-20CB-4E05-A064-73872334FC8D}" type="sibTrans" cxnId="{0E514AE4-4992-42CD-B5CA-0E6C1EF41B93}">
      <dgm:prSet/>
      <dgm:spPr/>
      <dgm:t>
        <a:bodyPr/>
        <a:lstStyle/>
        <a:p>
          <a:endParaRPr lang="en-US"/>
        </a:p>
      </dgm:t>
    </dgm:pt>
    <dgm:pt modelId="{7421B26D-3A3F-4EDE-82A0-B44CA58E49EA}">
      <dgm:prSet/>
      <dgm:spPr/>
      <dgm:t>
        <a:bodyPr/>
        <a:lstStyle/>
        <a:p>
          <a:r>
            <a:rPr lang="en-US" dirty="0"/>
            <a:t>76% train</a:t>
          </a:r>
        </a:p>
      </dgm:t>
    </dgm:pt>
    <dgm:pt modelId="{BE1377F9-D979-466E-B767-9401A4580CF4}" type="parTrans" cxnId="{AA78B196-9792-4069-82D6-D2B61EFFAD7E}">
      <dgm:prSet/>
      <dgm:spPr/>
      <dgm:t>
        <a:bodyPr/>
        <a:lstStyle/>
        <a:p>
          <a:endParaRPr lang="en-US"/>
        </a:p>
      </dgm:t>
    </dgm:pt>
    <dgm:pt modelId="{A70B29E3-CD31-4E7D-8776-CE5582BD791D}" type="sibTrans" cxnId="{AA78B196-9792-4069-82D6-D2B61EFFAD7E}">
      <dgm:prSet/>
      <dgm:spPr/>
      <dgm:t>
        <a:bodyPr/>
        <a:lstStyle/>
        <a:p>
          <a:endParaRPr lang="en-US"/>
        </a:p>
      </dgm:t>
    </dgm:pt>
    <dgm:pt modelId="{51AC8717-E541-4B69-950B-279B749E5396}" type="pres">
      <dgm:prSet presAssocID="{5D261113-A180-4407-8731-8E234EF16DF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54DEF87-3B6A-450A-9CDE-5F83798C28E2}" type="pres">
      <dgm:prSet presAssocID="{B65C601E-BD26-44F8-9EB3-A1E15DA79DE9}" presName="root" presStyleCnt="0"/>
      <dgm:spPr/>
    </dgm:pt>
    <dgm:pt modelId="{39E8A7E5-85B0-4FCC-B05C-B966507869A8}" type="pres">
      <dgm:prSet presAssocID="{B65C601E-BD26-44F8-9EB3-A1E15DA79DE9}" presName="rootComposite" presStyleCnt="0"/>
      <dgm:spPr/>
    </dgm:pt>
    <dgm:pt modelId="{8EEF1EC8-7D61-412B-ACB4-30F2F6156361}" type="pres">
      <dgm:prSet presAssocID="{B65C601E-BD26-44F8-9EB3-A1E15DA79DE9}" presName="rootText" presStyleLbl="node1" presStyleIdx="0" presStyleCnt="1" custLinFactNeighborX="-2287" custLinFactNeighborY="-3045"/>
      <dgm:spPr/>
    </dgm:pt>
    <dgm:pt modelId="{7BEBA9BB-71E2-430C-B043-CD8FDCF56E65}" type="pres">
      <dgm:prSet presAssocID="{B65C601E-BD26-44F8-9EB3-A1E15DA79DE9}" presName="rootConnector" presStyleLbl="node1" presStyleIdx="0" presStyleCnt="1"/>
      <dgm:spPr/>
    </dgm:pt>
    <dgm:pt modelId="{B5EB672B-BAAC-40AB-9F3C-2BA220CE8C04}" type="pres">
      <dgm:prSet presAssocID="{B65C601E-BD26-44F8-9EB3-A1E15DA79DE9}" presName="childShape" presStyleCnt="0"/>
      <dgm:spPr/>
    </dgm:pt>
    <dgm:pt modelId="{F4D152FD-1A1C-441D-B4C7-3E2472987843}" type="pres">
      <dgm:prSet presAssocID="{486A9503-EA01-463D-ACE2-0B7FB47A01B5}" presName="Name13" presStyleLbl="parChTrans1D2" presStyleIdx="0" presStyleCnt="4"/>
      <dgm:spPr/>
    </dgm:pt>
    <dgm:pt modelId="{67A6A9A4-34A3-4F5E-AABB-5729748521BD}" type="pres">
      <dgm:prSet presAssocID="{BF9E9568-1A8D-4034-9FB7-2EF02AE4A6D5}" presName="childText" presStyleLbl="bgAcc1" presStyleIdx="0" presStyleCnt="4">
        <dgm:presLayoutVars>
          <dgm:bulletEnabled val="1"/>
        </dgm:presLayoutVars>
      </dgm:prSet>
      <dgm:spPr/>
    </dgm:pt>
    <dgm:pt modelId="{BF9338C2-C71A-499E-9102-8A7E9275D312}" type="pres">
      <dgm:prSet presAssocID="{F05E2B07-9097-405E-B7CB-FAEA790C487D}" presName="Name13" presStyleLbl="parChTrans1D2" presStyleIdx="1" presStyleCnt="4"/>
      <dgm:spPr/>
    </dgm:pt>
    <dgm:pt modelId="{B9786F29-06FA-4081-B70C-7E960DE8EFA5}" type="pres">
      <dgm:prSet presAssocID="{88361216-1F1E-4CB0-BA73-2C4B53199945}" presName="childText" presStyleLbl="bgAcc1" presStyleIdx="1" presStyleCnt="4">
        <dgm:presLayoutVars>
          <dgm:bulletEnabled val="1"/>
        </dgm:presLayoutVars>
      </dgm:prSet>
      <dgm:spPr/>
    </dgm:pt>
    <dgm:pt modelId="{F0BF608F-B890-4E79-B35A-F5DE666C6D79}" type="pres">
      <dgm:prSet presAssocID="{CC7521AC-C566-4CCF-AE80-D3A9F39F4669}" presName="Name13" presStyleLbl="parChTrans1D2" presStyleIdx="2" presStyleCnt="4"/>
      <dgm:spPr/>
    </dgm:pt>
    <dgm:pt modelId="{618A354A-DD29-4936-A4E9-14A8BDF3C590}" type="pres">
      <dgm:prSet presAssocID="{82E7560D-8287-4B2C-911A-C17C9E6B687F}" presName="childText" presStyleLbl="bgAcc1" presStyleIdx="2" presStyleCnt="4">
        <dgm:presLayoutVars>
          <dgm:bulletEnabled val="1"/>
        </dgm:presLayoutVars>
      </dgm:prSet>
      <dgm:spPr/>
    </dgm:pt>
    <dgm:pt modelId="{17FF1F7B-9A69-46CC-BEEC-C3F694EBA8E8}" type="pres">
      <dgm:prSet presAssocID="{BE1377F9-D979-466E-B767-9401A4580CF4}" presName="Name13" presStyleLbl="parChTrans1D2" presStyleIdx="3" presStyleCnt="4"/>
      <dgm:spPr/>
    </dgm:pt>
    <dgm:pt modelId="{77852D98-C732-474E-907B-F78D72E7025F}" type="pres">
      <dgm:prSet presAssocID="{7421B26D-3A3F-4EDE-82A0-B44CA58E49EA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DACDE519-F823-436A-B804-3487012572AF}" srcId="{B65C601E-BD26-44F8-9EB3-A1E15DA79DE9}" destId="{BF9E9568-1A8D-4034-9FB7-2EF02AE4A6D5}" srcOrd="0" destOrd="0" parTransId="{486A9503-EA01-463D-ACE2-0B7FB47A01B5}" sibTransId="{25A5E6C1-C8D9-4F54-8FB7-3EA80F1AC0DE}"/>
    <dgm:cxn modelId="{66EB8729-7E50-4E57-98E1-71F19F2805AA}" type="presOf" srcId="{5D261113-A180-4407-8731-8E234EF16DFC}" destId="{51AC8717-E541-4B69-950B-279B749E5396}" srcOrd="0" destOrd="0" presId="urn:microsoft.com/office/officeart/2005/8/layout/hierarchy3"/>
    <dgm:cxn modelId="{496DAE65-0348-4B94-BD7B-56CEA72BDF5F}" srcId="{B65C601E-BD26-44F8-9EB3-A1E15DA79DE9}" destId="{88361216-1F1E-4CB0-BA73-2C4B53199945}" srcOrd="1" destOrd="0" parTransId="{F05E2B07-9097-405E-B7CB-FAEA790C487D}" sibTransId="{0AD0B391-2E88-4C08-813F-5C6DD5315F6B}"/>
    <dgm:cxn modelId="{33679967-0F29-413D-89A8-E9F76198BCD8}" type="presOf" srcId="{486A9503-EA01-463D-ACE2-0B7FB47A01B5}" destId="{F4D152FD-1A1C-441D-B4C7-3E2472987843}" srcOrd="0" destOrd="0" presId="urn:microsoft.com/office/officeart/2005/8/layout/hierarchy3"/>
    <dgm:cxn modelId="{568B6B8B-AE2E-4D5D-AA10-44B17A23AF65}" type="presOf" srcId="{F05E2B07-9097-405E-B7CB-FAEA790C487D}" destId="{BF9338C2-C71A-499E-9102-8A7E9275D312}" srcOrd="0" destOrd="0" presId="urn:microsoft.com/office/officeart/2005/8/layout/hierarchy3"/>
    <dgm:cxn modelId="{AA78B196-9792-4069-82D6-D2B61EFFAD7E}" srcId="{B65C601E-BD26-44F8-9EB3-A1E15DA79DE9}" destId="{7421B26D-3A3F-4EDE-82A0-B44CA58E49EA}" srcOrd="3" destOrd="0" parTransId="{BE1377F9-D979-466E-B767-9401A4580CF4}" sibTransId="{A70B29E3-CD31-4E7D-8776-CE5582BD791D}"/>
    <dgm:cxn modelId="{FA4D79AA-54A2-42FF-8E3F-4D75773F80E8}" type="presOf" srcId="{CC7521AC-C566-4CCF-AE80-D3A9F39F4669}" destId="{F0BF608F-B890-4E79-B35A-F5DE666C6D79}" srcOrd="0" destOrd="0" presId="urn:microsoft.com/office/officeart/2005/8/layout/hierarchy3"/>
    <dgm:cxn modelId="{61B89AAC-2CC2-4097-8273-C36974E51AD1}" type="presOf" srcId="{BF9E9568-1A8D-4034-9FB7-2EF02AE4A6D5}" destId="{67A6A9A4-34A3-4F5E-AABB-5729748521BD}" srcOrd="0" destOrd="0" presId="urn:microsoft.com/office/officeart/2005/8/layout/hierarchy3"/>
    <dgm:cxn modelId="{3F3C4FAD-0D36-4659-B273-B71FAB98E76D}" type="presOf" srcId="{7421B26D-3A3F-4EDE-82A0-B44CA58E49EA}" destId="{77852D98-C732-474E-907B-F78D72E7025F}" srcOrd="0" destOrd="0" presId="urn:microsoft.com/office/officeart/2005/8/layout/hierarchy3"/>
    <dgm:cxn modelId="{4E7B94AD-7CCC-4336-B281-F11ACAAFADA5}" srcId="{5D261113-A180-4407-8731-8E234EF16DFC}" destId="{B65C601E-BD26-44F8-9EB3-A1E15DA79DE9}" srcOrd="0" destOrd="0" parTransId="{BA7693E3-1B33-4BB3-B2BA-67F82B46C5DD}" sibTransId="{538DE9DC-BAA9-4469-9F88-E129A60FA89D}"/>
    <dgm:cxn modelId="{DC9572BD-8A0F-479F-BDB1-2CBED08825E3}" type="presOf" srcId="{B65C601E-BD26-44F8-9EB3-A1E15DA79DE9}" destId="{8EEF1EC8-7D61-412B-ACB4-30F2F6156361}" srcOrd="0" destOrd="0" presId="urn:microsoft.com/office/officeart/2005/8/layout/hierarchy3"/>
    <dgm:cxn modelId="{37F056C8-9AAC-4C97-A599-4EA0B38F094F}" type="presOf" srcId="{82E7560D-8287-4B2C-911A-C17C9E6B687F}" destId="{618A354A-DD29-4936-A4E9-14A8BDF3C590}" srcOrd="0" destOrd="0" presId="urn:microsoft.com/office/officeart/2005/8/layout/hierarchy3"/>
    <dgm:cxn modelId="{B8F41DD1-29A9-4566-9B19-959B67CF4CBE}" type="presOf" srcId="{88361216-1F1E-4CB0-BA73-2C4B53199945}" destId="{B9786F29-06FA-4081-B70C-7E960DE8EFA5}" srcOrd="0" destOrd="0" presId="urn:microsoft.com/office/officeart/2005/8/layout/hierarchy3"/>
    <dgm:cxn modelId="{591024D2-81E4-457B-9631-FCB493BE55FE}" type="presOf" srcId="{B65C601E-BD26-44F8-9EB3-A1E15DA79DE9}" destId="{7BEBA9BB-71E2-430C-B043-CD8FDCF56E65}" srcOrd="1" destOrd="0" presId="urn:microsoft.com/office/officeart/2005/8/layout/hierarchy3"/>
    <dgm:cxn modelId="{0E514AE4-4992-42CD-B5CA-0E6C1EF41B93}" srcId="{B65C601E-BD26-44F8-9EB3-A1E15DA79DE9}" destId="{82E7560D-8287-4B2C-911A-C17C9E6B687F}" srcOrd="2" destOrd="0" parTransId="{CC7521AC-C566-4CCF-AE80-D3A9F39F4669}" sibTransId="{463C710E-20CB-4E05-A064-73872334FC8D}"/>
    <dgm:cxn modelId="{3D1CE3E4-3BFF-495D-B05C-F65640684BCF}" type="presOf" srcId="{BE1377F9-D979-466E-B767-9401A4580CF4}" destId="{17FF1F7B-9A69-46CC-BEEC-C3F694EBA8E8}" srcOrd="0" destOrd="0" presId="urn:microsoft.com/office/officeart/2005/8/layout/hierarchy3"/>
    <dgm:cxn modelId="{FDF4C73A-2290-4F7D-AB36-CE37E60DD754}" type="presParOf" srcId="{51AC8717-E541-4B69-950B-279B749E5396}" destId="{B54DEF87-3B6A-450A-9CDE-5F83798C28E2}" srcOrd="0" destOrd="0" presId="urn:microsoft.com/office/officeart/2005/8/layout/hierarchy3"/>
    <dgm:cxn modelId="{B587FC35-C107-4A3F-8EBE-7C65FFB075BF}" type="presParOf" srcId="{B54DEF87-3B6A-450A-9CDE-5F83798C28E2}" destId="{39E8A7E5-85B0-4FCC-B05C-B966507869A8}" srcOrd="0" destOrd="0" presId="urn:microsoft.com/office/officeart/2005/8/layout/hierarchy3"/>
    <dgm:cxn modelId="{F0EEA6D3-4D1A-4F7C-A363-E762F347CEDD}" type="presParOf" srcId="{39E8A7E5-85B0-4FCC-B05C-B966507869A8}" destId="{8EEF1EC8-7D61-412B-ACB4-30F2F6156361}" srcOrd="0" destOrd="0" presId="urn:microsoft.com/office/officeart/2005/8/layout/hierarchy3"/>
    <dgm:cxn modelId="{CB529E14-E379-43CC-B773-F51C83B50C68}" type="presParOf" srcId="{39E8A7E5-85B0-4FCC-B05C-B966507869A8}" destId="{7BEBA9BB-71E2-430C-B043-CD8FDCF56E65}" srcOrd="1" destOrd="0" presId="urn:microsoft.com/office/officeart/2005/8/layout/hierarchy3"/>
    <dgm:cxn modelId="{AFF9A5B3-5408-4B89-85ED-999C21D34F4D}" type="presParOf" srcId="{B54DEF87-3B6A-450A-9CDE-5F83798C28E2}" destId="{B5EB672B-BAAC-40AB-9F3C-2BA220CE8C04}" srcOrd="1" destOrd="0" presId="urn:microsoft.com/office/officeart/2005/8/layout/hierarchy3"/>
    <dgm:cxn modelId="{4EEE79A1-872D-448D-8AC9-319F78BF66F1}" type="presParOf" srcId="{B5EB672B-BAAC-40AB-9F3C-2BA220CE8C04}" destId="{F4D152FD-1A1C-441D-B4C7-3E2472987843}" srcOrd="0" destOrd="0" presId="urn:microsoft.com/office/officeart/2005/8/layout/hierarchy3"/>
    <dgm:cxn modelId="{C4DD3C73-333D-459F-BA82-A36272E17B5C}" type="presParOf" srcId="{B5EB672B-BAAC-40AB-9F3C-2BA220CE8C04}" destId="{67A6A9A4-34A3-4F5E-AABB-5729748521BD}" srcOrd="1" destOrd="0" presId="urn:microsoft.com/office/officeart/2005/8/layout/hierarchy3"/>
    <dgm:cxn modelId="{FFFB2B44-25E8-4111-8522-E8F1144FD3DB}" type="presParOf" srcId="{B5EB672B-BAAC-40AB-9F3C-2BA220CE8C04}" destId="{BF9338C2-C71A-499E-9102-8A7E9275D312}" srcOrd="2" destOrd="0" presId="urn:microsoft.com/office/officeart/2005/8/layout/hierarchy3"/>
    <dgm:cxn modelId="{1C7351BD-F273-4527-8112-E4AEA690B7AF}" type="presParOf" srcId="{B5EB672B-BAAC-40AB-9F3C-2BA220CE8C04}" destId="{B9786F29-06FA-4081-B70C-7E960DE8EFA5}" srcOrd="3" destOrd="0" presId="urn:microsoft.com/office/officeart/2005/8/layout/hierarchy3"/>
    <dgm:cxn modelId="{E9256D61-70EE-41BE-9DB1-3D0B345C17D8}" type="presParOf" srcId="{B5EB672B-BAAC-40AB-9F3C-2BA220CE8C04}" destId="{F0BF608F-B890-4E79-B35A-F5DE666C6D79}" srcOrd="4" destOrd="0" presId="urn:microsoft.com/office/officeart/2005/8/layout/hierarchy3"/>
    <dgm:cxn modelId="{7F307796-55C2-4A0D-B135-F5F85819318F}" type="presParOf" srcId="{B5EB672B-BAAC-40AB-9F3C-2BA220CE8C04}" destId="{618A354A-DD29-4936-A4E9-14A8BDF3C590}" srcOrd="5" destOrd="0" presId="urn:microsoft.com/office/officeart/2005/8/layout/hierarchy3"/>
    <dgm:cxn modelId="{8A45CDAE-D645-4E6E-9870-4E377FE0D354}" type="presParOf" srcId="{B5EB672B-BAAC-40AB-9F3C-2BA220CE8C04}" destId="{17FF1F7B-9A69-46CC-BEEC-C3F694EBA8E8}" srcOrd="6" destOrd="0" presId="urn:microsoft.com/office/officeart/2005/8/layout/hierarchy3"/>
    <dgm:cxn modelId="{181EE03B-1E77-40F5-B309-2ADF9DABB004}" type="presParOf" srcId="{B5EB672B-BAAC-40AB-9F3C-2BA220CE8C04}" destId="{77852D98-C732-474E-907B-F78D72E7025F}" srcOrd="7" destOrd="0" presId="urn:microsoft.com/office/officeart/2005/8/layout/hierarchy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261113-A180-4407-8731-8E234EF16DFC}" type="doc">
      <dgm:prSet loTypeId="urn:microsoft.com/office/officeart/2005/8/layout/hierarchy3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C914DC6-6FFF-4AB3-84C5-898120395DF2}">
      <dgm:prSet/>
      <dgm:spPr/>
      <dgm:t>
        <a:bodyPr/>
        <a:lstStyle/>
        <a:p>
          <a:r>
            <a:rPr lang="en-US" dirty="0"/>
            <a:t>Decision Tree</a:t>
          </a:r>
        </a:p>
      </dgm:t>
    </dgm:pt>
    <dgm:pt modelId="{73F5F658-9E62-4FD3-A116-8EADF60260B2}" type="parTrans" cxnId="{AD28352E-AA53-4E70-87E2-9A49DA2CBD2C}">
      <dgm:prSet/>
      <dgm:spPr/>
      <dgm:t>
        <a:bodyPr/>
        <a:lstStyle/>
        <a:p>
          <a:endParaRPr lang="en-US"/>
        </a:p>
      </dgm:t>
    </dgm:pt>
    <dgm:pt modelId="{AF02E167-6FF8-47CA-8946-3E4208E1E0A2}" type="sibTrans" cxnId="{AD28352E-AA53-4E70-87E2-9A49DA2CBD2C}">
      <dgm:prSet/>
      <dgm:spPr/>
      <dgm:t>
        <a:bodyPr/>
        <a:lstStyle/>
        <a:p>
          <a:endParaRPr lang="en-US"/>
        </a:p>
      </dgm:t>
    </dgm:pt>
    <dgm:pt modelId="{3F495174-C9AB-4496-8496-E45811276DE9}">
      <dgm:prSet/>
      <dgm:spPr/>
      <dgm:t>
        <a:bodyPr/>
        <a:lstStyle/>
        <a:p>
          <a:r>
            <a:rPr lang="en-US" dirty="0"/>
            <a:t>Logistic Regression</a:t>
          </a:r>
        </a:p>
      </dgm:t>
    </dgm:pt>
    <dgm:pt modelId="{BFD8BBA1-03F0-4226-A341-B11F6A9443D1}" type="parTrans" cxnId="{46A55F79-51F3-4DB2-9F37-C99537041B95}">
      <dgm:prSet/>
      <dgm:spPr/>
      <dgm:t>
        <a:bodyPr/>
        <a:lstStyle/>
        <a:p>
          <a:endParaRPr lang="en-US"/>
        </a:p>
      </dgm:t>
    </dgm:pt>
    <dgm:pt modelId="{A69603D5-CD44-403D-8198-1EC226D6FC69}" type="sibTrans" cxnId="{46A55F79-51F3-4DB2-9F37-C99537041B95}">
      <dgm:prSet/>
      <dgm:spPr/>
      <dgm:t>
        <a:bodyPr/>
        <a:lstStyle/>
        <a:p>
          <a:endParaRPr lang="en-US"/>
        </a:p>
      </dgm:t>
    </dgm:pt>
    <dgm:pt modelId="{6C189286-0675-42E3-B5DE-F4344E1B175E}">
      <dgm:prSet/>
      <dgm:spPr/>
      <dgm:t>
        <a:bodyPr/>
        <a:lstStyle/>
        <a:p>
          <a:r>
            <a:rPr lang="en-US" dirty="0"/>
            <a:t>Random Forest</a:t>
          </a:r>
        </a:p>
      </dgm:t>
    </dgm:pt>
    <dgm:pt modelId="{A63C68BB-0DF6-4CAF-9AC8-98DA1765020C}" type="parTrans" cxnId="{5644D117-975B-4487-BB25-289908D791A9}">
      <dgm:prSet/>
      <dgm:spPr/>
      <dgm:t>
        <a:bodyPr/>
        <a:lstStyle/>
        <a:p>
          <a:endParaRPr lang="en-US"/>
        </a:p>
      </dgm:t>
    </dgm:pt>
    <dgm:pt modelId="{74B3B15B-DC7C-4A23-890D-DBB1BF7CCA61}" type="sibTrans" cxnId="{5644D117-975B-4487-BB25-289908D791A9}">
      <dgm:prSet/>
      <dgm:spPr/>
      <dgm:t>
        <a:bodyPr/>
        <a:lstStyle/>
        <a:p>
          <a:endParaRPr lang="en-US"/>
        </a:p>
      </dgm:t>
    </dgm:pt>
    <dgm:pt modelId="{2FADAEB9-4849-4EBD-9AC4-B3E18895372F}">
      <dgm:prSet/>
      <dgm:spPr/>
      <dgm:t>
        <a:bodyPr/>
        <a:lstStyle/>
        <a:p>
          <a:r>
            <a:rPr lang="en-US" dirty="0"/>
            <a:t>Extra Randomized Trees</a:t>
          </a:r>
        </a:p>
      </dgm:t>
    </dgm:pt>
    <dgm:pt modelId="{98EFF48E-363F-4278-97FE-2A7F8D1693F4}" type="parTrans" cxnId="{16BFC6B8-0E01-47CF-B427-236C4509D07B}">
      <dgm:prSet/>
      <dgm:spPr/>
      <dgm:t>
        <a:bodyPr/>
        <a:lstStyle/>
        <a:p>
          <a:endParaRPr lang="en-US"/>
        </a:p>
      </dgm:t>
    </dgm:pt>
    <dgm:pt modelId="{B04E0C72-5627-4606-A26E-8CC6953D0B6F}" type="sibTrans" cxnId="{16BFC6B8-0E01-47CF-B427-236C4509D07B}">
      <dgm:prSet/>
      <dgm:spPr/>
      <dgm:t>
        <a:bodyPr/>
        <a:lstStyle/>
        <a:p>
          <a:endParaRPr lang="en-US"/>
        </a:p>
      </dgm:t>
    </dgm:pt>
    <dgm:pt modelId="{589BEEBF-62AE-4D43-84F4-2A595F48D10D}">
      <dgm:prSet/>
      <dgm:spPr/>
      <dgm:t>
        <a:bodyPr/>
        <a:lstStyle/>
        <a:p>
          <a:r>
            <a:rPr lang="en-US" dirty="0"/>
            <a:t>Ada boost</a:t>
          </a:r>
        </a:p>
      </dgm:t>
    </dgm:pt>
    <dgm:pt modelId="{7EC5D6E9-0CFA-4257-80EE-490F28E33F64}" type="parTrans" cxnId="{E8B558CE-5AF7-49EC-A1C3-C3D78A07AD30}">
      <dgm:prSet/>
      <dgm:spPr/>
      <dgm:t>
        <a:bodyPr/>
        <a:lstStyle/>
        <a:p>
          <a:endParaRPr lang="en-US"/>
        </a:p>
      </dgm:t>
    </dgm:pt>
    <dgm:pt modelId="{453EFF78-673E-4E37-8FBB-B80CFB0F2D4E}" type="sibTrans" cxnId="{E8B558CE-5AF7-49EC-A1C3-C3D78A07AD30}">
      <dgm:prSet/>
      <dgm:spPr/>
      <dgm:t>
        <a:bodyPr/>
        <a:lstStyle/>
        <a:p>
          <a:endParaRPr lang="en-US"/>
        </a:p>
      </dgm:t>
    </dgm:pt>
    <dgm:pt modelId="{D8B5F997-FF62-449C-BCB0-F0F3376F06E4}">
      <dgm:prSet/>
      <dgm:spPr/>
      <dgm:t>
        <a:bodyPr/>
        <a:lstStyle/>
        <a:p>
          <a:r>
            <a:rPr lang="en-US" dirty="0"/>
            <a:t>Ensemble Learner</a:t>
          </a:r>
        </a:p>
      </dgm:t>
    </dgm:pt>
    <dgm:pt modelId="{CE678C80-5651-414D-80F8-1779B6AD3522}" type="parTrans" cxnId="{27BCFC3F-8A08-4CBC-9922-33B8B0057BE9}">
      <dgm:prSet/>
      <dgm:spPr/>
      <dgm:t>
        <a:bodyPr/>
        <a:lstStyle/>
        <a:p>
          <a:endParaRPr lang="en-US"/>
        </a:p>
      </dgm:t>
    </dgm:pt>
    <dgm:pt modelId="{C8552427-C02E-4376-BAF0-8B891A17D378}" type="sibTrans" cxnId="{27BCFC3F-8A08-4CBC-9922-33B8B0057BE9}">
      <dgm:prSet/>
      <dgm:spPr/>
      <dgm:t>
        <a:bodyPr/>
        <a:lstStyle/>
        <a:p>
          <a:endParaRPr lang="en-US"/>
        </a:p>
      </dgm:t>
    </dgm:pt>
    <dgm:pt modelId="{090A6CB3-AE1F-4F39-BB70-CA9F6C10259C}">
      <dgm:prSet/>
      <dgm:spPr/>
      <dgm:t>
        <a:bodyPr/>
        <a:lstStyle/>
        <a:p>
          <a:r>
            <a:rPr lang="en-US" dirty="0"/>
            <a:t>Gradient Boosting</a:t>
          </a:r>
        </a:p>
      </dgm:t>
    </dgm:pt>
    <dgm:pt modelId="{C10FC9FA-6A82-45F6-A11B-D8A604C8B708}" type="parTrans" cxnId="{E466E13A-EAE5-4270-95E7-7946A4943658}">
      <dgm:prSet/>
      <dgm:spPr/>
      <dgm:t>
        <a:bodyPr/>
        <a:lstStyle/>
        <a:p>
          <a:endParaRPr lang="en-US"/>
        </a:p>
      </dgm:t>
    </dgm:pt>
    <dgm:pt modelId="{2319AA93-91FC-45DB-9E34-D63DEDCC8726}" type="sibTrans" cxnId="{E466E13A-EAE5-4270-95E7-7946A4943658}">
      <dgm:prSet/>
      <dgm:spPr/>
      <dgm:t>
        <a:bodyPr/>
        <a:lstStyle/>
        <a:p>
          <a:endParaRPr lang="en-US"/>
        </a:p>
      </dgm:t>
    </dgm:pt>
    <dgm:pt modelId="{34098B79-952E-4295-B790-A04486D87050}">
      <dgm:prSet/>
      <dgm:spPr/>
      <dgm:t>
        <a:bodyPr/>
        <a:lstStyle/>
        <a:p>
          <a:r>
            <a:rPr lang="en-US" dirty="0"/>
            <a:t> 66% Business metric </a:t>
          </a:r>
        </a:p>
      </dgm:t>
    </dgm:pt>
    <dgm:pt modelId="{60A47822-B892-4B64-A1BA-ED0087EBD6C2}" type="parTrans" cxnId="{EDAF48AC-29A9-4669-B9C0-6F7602382603}">
      <dgm:prSet/>
      <dgm:spPr/>
      <dgm:t>
        <a:bodyPr/>
        <a:lstStyle/>
        <a:p>
          <a:endParaRPr lang="en-US"/>
        </a:p>
      </dgm:t>
    </dgm:pt>
    <dgm:pt modelId="{6B406F40-7D4A-4DFB-83CE-505CAA35EB44}" type="sibTrans" cxnId="{EDAF48AC-29A9-4669-B9C0-6F7602382603}">
      <dgm:prSet/>
      <dgm:spPr/>
      <dgm:t>
        <a:bodyPr/>
        <a:lstStyle/>
        <a:p>
          <a:endParaRPr lang="en-US"/>
        </a:p>
      </dgm:t>
    </dgm:pt>
    <dgm:pt modelId="{1692B782-F5A6-450C-B370-10886FD3DDD6}">
      <dgm:prSet/>
      <dgm:spPr/>
      <dgm:t>
        <a:bodyPr/>
        <a:lstStyle/>
        <a:p>
          <a:r>
            <a:rPr lang="en-US" dirty="0"/>
            <a:t>67% cross validation </a:t>
          </a:r>
        </a:p>
      </dgm:t>
    </dgm:pt>
    <dgm:pt modelId="{F69E5FC9-93BA-4BE8-933E-B6C7F31B1749}" type="parTrans" cxnId="{273AEF3B-A3E0-495D-AF95-580906D9C9FC}">
      <dgm:prSet/>
      <dgm:spPr/>
      <dgm:t>
        <a:bodyPr/>
        <a:lstStyle/>
        <a:p>
          <a:endParaRPr lang="en-US"/>
        </a:p>
      </dgm:t>
    </dgm:pt>
    <dgm:pt modelId="{2529C10B-2EA6-435E-90E8-A2BCD0139F40}" type="sibTrans" cxnId="{273AEF3B-A3E0-495D-AF95-580906D9C9FC}">
      <dgm:prSet/>
      <dgm:spPr/>
      <dgm:t>
        <a:bodyPr/>
        <a:lstStyle/>
        <a:p>
          <a:endParaRPr lang="en-US"/>
        </a:p>
      </dgm:t>
    </dgm:pt>
    <dgm:pt modelId="{CE98AF7C-F68C-4EC4-BAB7-3B24FAE68722}">
      <dgm:prSet/>
      <dgm:spPr/>
      <dgm:t>
        <a:bodyPr/>
        <a:lstStyle/>
        <a:p>
          <a:r>
            <a:rPr lang="en-US" dirty="0"/>
            <a:t>64% test </a:t>
          </a:r>
        </a:p>
      </dgm:t>
    </dgm:pt>
    <dgm:pt modelId="{5BFE27DC-2885-4A68-A4DA-7E3B7E364140}" type="parTrans" cxnId="{D7FD4B3E-9875-43CC-A833-B1FE3AD9DF83}">
      <dgm:prSet/>
      <dgm:spPr/>
      <dgm:t>
        <a:bodyPr/>
        <a:lstStyle/>
        <a:p>
          <a:endParaRPr lang="en-US"/>
        </a:p>
      </dgm:t>
    </dgm:pt>
    <dgm:pt modelId="{5FBA59FE-5F8B-4CC1-A6E2-44F71D215CE5}" type="sibTrans" cxnId="{D7FD4B3E-9875-43CC-A833-B1FE3AD9DF83}">
      <dgm:prSet/>
      <dgm:spPr/>
      <dgm:t>
        <a:bodyPr/>
        <a:lstStyle/>
        <a:p>
          <a:endParaRPr lang="en-US"/>
        </a:p>
      </dgm:t>
    </dgm:pt>
    <dgm:pt modelId="{DFB8E4A4-A540-4FE4-A761-D6C0032C561E}">
      <dgm:prSet/>
      <dgm:spPr>
        <a:solidFill>
          <a:schemeClr val="accent5">
            <a:lumMod val="60000"/>
            <a:lumOff val="40000"/>
            <a:alpha val="90000"/>
          </a:schemeClr>
        </a:solidFill>
        <a:ln>
          <a:solidFill>
            <a:schemeClr val="bg1">
              <a:lumMod val="85000"/>
            </a:schemeClr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Curved/>
                </ask:type>
              </ask:lineSketchStyleProps>
            </a:ext>
          </a:extLst>
        </a:ln>
      </dgm:spPr>
      <dgm:t>
        <a:bodyPr/>
        <a:lstStyle/>
        <a:p>
          <a:r>
            <a:rPr lang="en-US" dirty="0"/>
            <a:t>99% train </a:t>
          </a:r>
        </a:p>
      </dgm:t>
    </dgm:pt>
    <dgm:pt modelId="{4CE026AE-D111-42C4-B373-CA6B033BC109}" type="parTrans" cxnId="{6DAD6F35-5F03-471E-B529-E52C73FE7B02}">
      <dgm:prSet/>
      <dgm:spPr/>
      <dgm:t>
        <a:bodyPr/>
        <a:lstStyle/>
        <a:p>
          <a:endParaRPr lang="en-US"/>
        </a:p>
      </dgm:t>
    </dgm:pt>
    <dgm:pt modelId="{65551E42-E9D4-407C-8DE9-A00537A325FF}" type="sibTrans" cxnId="{6DAD6F35-5F03-471E-B529-E52C73FE7B02}">
      <dgm:prSet/>
      <dgm:spPr/>
      <dgm:t>
        <a:bodyPr/>
        <a:lstStyle/>
        <a:p>
          <a:endParaRPr lang="en-US"/>
        </a:p>
      </dgm:t>
    </dgm:pt>
    <dgm:pt modelId="{B65C601E-BD26-44F8-9EB3-A1E15DA79DE9}">
      <dgm:prSet/>
      <dgm:spPr/>
      <dgm:t>
        <a:bodyPr/>
        <a:lstStyle/>
        <a:p>
          <a:r>
            <a:rPr lang="en-US" dirty="0"/>
            <a:t>Decision Tree enhanced</a:t>
          </a:r>
        </a:p>
      </dgm:t>
    </dgm:pt>
    <dgm:pt modelId="{BA7693E3-1B33-4BB3-B2BA-67F82B46C5DD}" type="parTrans" cxnId="{4E7B94AD-7CCC-4336-B281-F11ACAAFADA5}">
      <dgm:prSet/>
      <dgm:spPr/>
      <dgm:t>
        <a:bodyPr/>
        <a:lstStyle/>
        <a:p>
          <a:endParaRPr lang="en-US"/>
        </a:p>
      </dgm:t>
    </dgm:pt>
    <dgm:pt modelId="{538DE9DC-BAA9-4469-9F88-E129A60FA89D}" type="sibTrans" cxnId="{4E7B94AD-7CCC-4336-B281-F11ACAAFADA5}">
      <dgm:prSet/>
      <dgm:spPr/>
      <dgm:t>
        <a:bodyPr/>
        <a:lstStyle/>
        <a:p>
          <a:endParaRPr lang="en-US"/>
        </a:p>
      </dgm:t>
    </dgm:pt>
    <dgm:pt modelId="{BF9E9568-1A8D-4034-9FB7-2EF02AE4A6D5}">
      <dgm:prSet/>
      <dgm:spPr/>
      <dgm:t>
        <a:bodyPr/>
        <a:lstStyle/>
        <a:p>
          <a:r>
            <a:rPr lang="en-US" dirty="0"/>
            <a:t>81% Business metric</a:t>
          </a:r>
        </a:p>
      </dgm:t>
    </dgm:pt>
    <dgm:pt modelId="{486A9503-EA01-463D-ACE2-0B7FB47A01B5}" type="parTrans" cxnId="{DACDE519-F823-436A-B804-3487012572AF}">
      <dgm:prSet/>
      <dgm:spPr/>
      <dgm:t>
        <a:bodyPr/>
        <a:lstStyle/>
        <a:p>
          <a:endParaRPr lang="en-US"/>
        </a:p>
      </dgm:t>
    </dgm:pt>
    <dgm:pt modelId="{25A5E6C1-C8D9-4F54-8FB7-3EA80F1AC0DE}" type="sibTrans" cxnId="{DACDE519-F823-436A-B804-3487012572AF}">
      <dgm:prSet/>
      <dgm:spPr/>
      <dgm:t>
        <a:bodyPr/>
        <a:lstStyle/>
        <a:p>
          <a:endParaRPr lang="en-US"/>
        </a:p>
      </dgm:t>
    </dgm:pt>
    <dgm:pt modelId="{88361216-1F1E-4CB0-BA73-2C4B53199945}">
      <dgm:prSet/>
      <dgm:spPr/>
      <dgm:t>
        <a:bodyPr/>
        <a:lstStyle/>
        <a:p>
          <a:r>
            <a:rPr lang="en-US" dirty="0"/>
            <a:t>76% Cross validation</a:t>
          </a:r>
        </a:p>
      </dgm:t>
    </dgm:pt>
    <dgm:pt modelId="{F05E2B07-9097-405E-B7CB-FAEA790C487D}" type="parTrans" cxnId="{496DAE65-0348-4B94-BD7B-56CEA72BDF5F}">
      <dgm:prSet/>
      <dgm:spPr/>
      <dgm:t>
        <a:bodyPr/>
        <a:lstStyle/>
        <a:p>
          <a:endParaRPr lang="en-US"/>
        </a:p>
      </dgm:t>
    </dgm:pt>
    <dgm:pt modelId="{0AD0B391-2E88-4C08-813F-5C6DD5315F6B}" type="sibTrans" cxnId="{496DAE65-0348-4B94-BD7B-56CEA72BDF5F}">
      <dgm:prSet/>
      <dgm:spPr/>
      <dgm:t>
        <a:bodyPr/>
        <a:lstStyle/>
        <a:p>
          <a:endParaRPr lang="en-US"/>
        </a:p>
      </dgm:t>
    </dgm:pt>
    <dgm:pt modelId="{82E7560D-8287-4B2C-911A-C17C9E6B687F}">
      <dgm:prSet/>
      <dgm:spPr/>
      <dgm:t>
        <a:bodyPr/>
        <a:lstStyle/>
        <a:p>
          <a:r>
            <a:rPr lang="en-US" dirty="0"/>
            <a:t>76% test</a:t>
          </a:r>
        </a:p>
      </dgm:t>
    </dgm:pt>
    <dgm:pt modelId="{CC7521AC-C566-4CCF-AE80-D3A9F39F4669}" type="parTrans" cxnId="{0E514AE4-4992-42CD-B5CA-0E6C1EF41B93}">
      <dgm:prSet/>
      <dgm:spPr/>
      <dgm:t>
        <a:bodyPr/>
        <a:lstStyle/>
        <a:p>
          <a:endParaRPr lang="en-US"/>
        </a:p>
      </dgm:t>
    </dgm:pt>
    <dgm:pt modelId="{463C710E-20CB-4E05-A064-73872334FC8D}" type="sibTrans" cxnId="{0E514AE4-4992-42CD-B5CA-0E6C1EF41B93}">
      <dgm:prSet/>
      <dgm:spPr/>
      <dgm:t>
        <a:bodyPr/>
        <a:lstStyle/>
        <a:p>
          <a:endParaRPr lang="en-US"/>
        </a:p>
      </dgm:t>
    </dgm:pt>
    <dgm:pt modelId="{7421B26D-3A3F-4EDE-82A0-B44CA58E49EA}">
      <dgm:prSet/>
      <dgm:spPr/>
      <dgm:t>
        <a:bodyPr/>
        <a:lstStyle/>
        <a:p>
          <a:r>
            <a:rPr lang="en-US" dirty="0"/>
            <a:t>76% train</a:t>
          </a:r>
        </a:p>
      </dgm:t>
    </dgm:pt>
    <dgm:pt modelId="{BE1377F9-D979-466E-B767-9401A4580CF4}" type="parTrans" cxnId="{AA78B196-9792-4069-82D6-D2B61EFFAD7E}">
      <dgm:prSet/>
      <dgm:spPr/>
      <dgm:t>
        <a:bodyPr/>
        <a:lstStyle/>
        <a:p>
          <a:endParaRPr lang="en-US"/>
        </a:p>
      </dgm:t>
    </dgm:pt>
    <dgm:pt modelId="{A70B29E3-CD31-4E7D-8776-CE5582BD791D}" type="sibTrans" cxnId="{AA78B196-9792-4069-82D6-D2B61EFFAD7E}">
      <dgm:prSet/>
      <dgm:spPr/>
      <dgm:t>
        <a:bodyPr/>
        <a:lstStyle/>
        <a:p>
          <a:endParaRPr lang="en-US"/>
        </a:p>
      </dgm:t>
    </dgm:pt>
    <dgm:pt modelId="{1A89AF9B-1AE8-402E-9D11-3857B96FD288}">
      <dgm:prSet/>
      <dgm:spPr/>
      <dgm:t>
        <a:bodyPr/>
        <a:lstStyle/>
        <a:p>
          <a:r>
            <a:rPr lang="en-US" dirty="0"/>
            <a:t>83% Business metric</a:t>
          </a:r>
        </a:p>
      </dgm:t>
    </dgm:pt>
    <dgm:pt modelId="{27267C08-06BA-4C98-BEAC-E0DE5F5A8C7E}" type="parTrans" cxnId="{C6765C90-FD36-406C-8892-DE375CB8A008}">
      <dgm:prSet/>
      <dgm:spPr/>
      <dgm:t>
        <a:bodyPr/>
        <a:lstStyle/>
        <a:p>
          <a:endParaRPr lang="en-US"/>
        </a:p>
      </dgm:t>
    </dgm:pt>
    <dgm:pt modelId="{860F240B-DC26-4DC6-B5A3-2EA9DFE1A532}" type="sibTrans" cxnId="{C6765C90-FD36-406C-8892-DE375CB8A008}">
      <dgm:prSet/>
      <dgm:spPr/>
      <dgm:t>
        <a:bodyPr/>
        <a:lstStyle/>
        <a:p>
          <a:endParaRPr lang="en-US"/>
        </a:p>
      </dgm:t>
    </dgm:pt>
    <dgm:pt modelId="{D4443D8D-4923-4370-BC94-F922DA2726A1}">
      <dgm:prSet/>
      <dgm:spPr/>
      <dgm:t>
        <a:bodyPr/>
        <a:lstStyle/>
        <a:p>
          <a:r>
            <a:rPr lang="en-US" dirty="0"/>
            <a:t>76% Cross Validation</a:t>
          </a:r>
        </a:p>
      </dgm:t>
    </dgm:pt>
    <dgm:pt modelId="{7DE01BE7-7729-4113-8DDC-5DF946C0CE85}" type="parTrans" cxnId="{9EF8D995-35A4-49A0-BDC9-AF8BE2D63817}">
      <dgm:prSet/>
      <dgm:spPr/>
      <dgm:t>
        <a:bodyPr/>
        <a:lstStyle/>
        <a:p>
          <a:endParaRPr lang="en-US"/>
        </a:p>
      </dgm:t>
    </dgm:pt>
    <dgm:pt modelId="{71C0D136-D241-455A-8DD8-57CBA1B12838}" type="sibTrans" cxnId="{9EF8D995-35A4-49A0-BDC9-AF8BE2D63817}">
      <dgm:prSet/>
      <dgm:spPr/>
      <dgm:t>
        <a:bodyPr/>
        <a:lstStyle/>
        <a:p>
          <a:endParaRPr lang="en-US"/>
        </a:p>
      </dgm:t>
    </dgm:pt>
    <dgm:pt modelId="{77ADE090-43F3-458E-88E4-ADDB33832C96}">
      <dgm:prSet/>
      <dgm:spPr/>
      <dgm:t>
        <a:bodyPr/>
        <a:lstStyle/>
        <a:p>
          <a:r>
            <a:rPr lang="en-US" dirty="0"/>
            <a:t>75% test</a:t>
          </a:r>
        </a:p>
      </dgm:t>
    </dgm:pt>
    <dgm:pt modelId="{C61B8007-2A1D-4F9F-9466-CB28B98AB8AD}" type="parTrans" cxnId="{F6AB937A-1E12-4E0C-939C-E749D4F12E40}">
      <dgm:prSet/>
      <dgm:spPr/>
      <dgm:t>
        <a:bodyPr/>
        <a:lstStyle/>
        <a:p>
          <a:endParaRPr lang="en-US"/>
        </a:p>
      </dgm:t>
    </dgm:pt>
    <dgm:pt modelId="{0865957F-653B-448A-A8BD-46E663BC772D}" type="sibTrans" cxnId="{F6AB937A-1E12-4E0C-939C-E749D4F12E40}">
      <dgm:prSet/>
      <dgm:spPr/>
      <dgm:t>
        <a:bodyPr/>
        <a:lstStyle/>
        <a:p>
          <a:endParaRPr lang="en-US"/>
        </a:p>
      </dgm:t>
    </dgm:pt>
    <dgm:pt modelId="{7E3A14DA-352D-4944-8C5B-46AFF3407D84}">
      <dgm:prSet/>
      <dgm:spPr/>
      <dgm:t>
        <a:bodyPr/>
        <a:lstStyle/>
        <a:p>
          <a:r>
            <a:rPr lang="en-US" dirty="0"/>
            <a:t>76% train</a:t>
          </a:r>
        </a:p>
      </dgm:t>
    </dgm:pt>
    <dgm:pt modelId="{FA6D83D9-C1E5-45F1-B7E3-29660EF45D78}" type="parTrans" cxnId="{7B720875-2958-44A5-A2C1-6D7871596EB6}">
      <dgm:prSet/>
      <dgm:spPr/>
      <dgm:t>
        <a:bodyPr/>
        <a:lstStyle/>
        <a:p>
          <a:endParaRPr lang="en-US"/>
        </a:p>
      </dgm:t>
    </dgm:pt>
    <dgm:pt modelId="{BF676385-1B5E-4F2A-97C0-05BC74BD40FB}" type="sibTrans" cxnId="{7B720875-2958-44A5-A2C1-6D7871596EB6}">
      <dgm:prSet/>
      <dgm:spPr/>
      <dgm:t>
        <a:bodyPr/>
        <a:lstStyle/>
        <a:p>
          <a:endParaRPr lang="en-US"/>
        </a:p>
      </dgm:t>
    </dgm:pt>
    <dgm:pt modelId="{AA08F5C8-23CE-45EF-8ADA-DC6AC8438756}">
      <dgm:prSet/>
      <dgm:spPr/>
      <dgm:t>
        <a:bodyPr/>
        <a:lstStyle/>
        <a:p>
          <a:r>
            <a:rPr lang="en-US" dirty="0"/>
            <a:t>84% Business metric </a:t>
          </a:r>
        </a:p>
      </dgm:t>
    </dgm:pt>
    <dgm:pt modelId="{C5F4B9BA-AB4C-4665-B21A-BA3C9CAC5173}" type="parTrans" cxnId="{F330F65A-4C1A-46A1-9296-F9D6BC2AEF19}">
      <dgm:prSet/>
      <dgm:spPr/>
      <dgm:t>
        <a:bodyPr/>
        <a:lstStyle/>
        <a:p>
          <a:endParaRPr lang="en-US"/>
        </a:p>
      </dgm:t>
    </dgm:pt>
    <dgm:pt modelId="{3ACAC379-40F6-4853-889F-E46547F5B626}" type="sibTrans" cxnId="{F330F65A-4C1A-46A1-9296-F9D6BC2AEF19}">
      <dgm:prSet/>
      <dgm:spPr/>
      <dgm:t>
        <a:bodyPr/>
        <a:lstStyle/>
        <a:p>
          <a:endParaRPr lang="en-US"/>
        </a:p>
      </dgm:t>
    </dgm:pt>
    <dgm:pt modelId="{F6E301D2-F7E9-46F0-BE75-457C754E4A83}">
      <dgm:prSet/>
      <dgm:spPr/>
      <dgm:t>
        <a:bodyPr/>
        <a:lstStyle/>
        <a:p>
          <a:r>
            <a:rPr lang="en-US" dirty="0"/>
            <a:t>72% Cross Validation</a:t>
          </a:r>
        </a:p>
      </dgm:t>
    </dgm:pt>
    <dgm:pt modelId="{085D23F7-5A01-4F86-BD95-BCD76E1ECA6D}" type="parTrans" cxnId="{54F83E41-808B-4097-957B-467D9B3D9103}">
      <dgm:prSet/>
      <dgm:spPr/>
      <dgm:t>
        <a:bodyPr/>
        <a:lstStyle/>
        <a:p>
          <a:endParaRPr lang="en-US"/>
        </a:p>
      </dgm:t>
    </dgm:pt>
    <dgm:pt modelId="{B4801B0A-E2E2-4BE8-963B-5D2AA5342FEC}" type="sibTrans" cxnId="{54F83E41-808B-4097-957B-467D9B3D9103}">
      <dgm:prSet/>
      <dgm:spPr/>
      <dgm:t>
        <a:bodyPr/>
        <a:lstStyle/>
        <a:p>
          <a:endParaRPr lang="en-US"/>
        </a:p>
      </dgm:t>
    </dgm:pt>
    <dgm:pt modelId="{01217F68-6CB9-4092-9B8C-3D1D7959A658}">
      <dgm:prSet/>
      <dgm:spPr/>
      <dgm:t>
        <a:bodyPr/>
        <a:lstStyle/>
        <a:p>
          <a:r>
            <a:rPr lang="en-US" dirty="0"/>
            <a:t>72% test</a:t>
          </a:r>
        </a:p>
      </dgm:t>
    </dgm:pt>
    <dgm:pt modelId="{BC21EFED-ADF2-4A08-A060-D7955DF0F8DF}" type="parTrans" cxnId="{F0569172-F506-43D1-8B1E-66BD25ED8CC6}">
      <dgm:prSet/>
      <dgm:spPr/>
      <dgm:t>
        <a:bodyPr/>
        <a:lstStyle/>
        <a:p>
          <a:endParaRPr lang="en-US"/>
        </a:p>
      </dgm:t>
    </dgm:pt>
    <dgm:pt modelId="{66F8150C-F991-4A64-AF34-3F56E834D029}" type="sibTrans" cxnId="{F0569172-F506-43D1-8B1E-66BD25ED8CC6}">
      <dgm:prSet/>
      <dgm:spPr/>
      <dgm:t>
        <a:bodyPr/>
        <a:lstStyle/>
        <a:p>
          <a:endParaRPr lang="en-US"/>
        </a:p>
      </dgm:t>
    </dgm:pt>
    <dgm:pt modelId="{C24C32CF-A17B-4395-A76C-8B8CDBCDA77A}">
      <dgm:prSet/>
      <dgm:spPr>
        <a:solidFill>
          <a:schemeClr val="accent5">
            <a:lumMod val="60000"/>
            <a:lumOff val="40000"/>
            <a:alpha val="90000"/>
          </a:schemeClr>
        </a:solidFill>
        <a:ln>
          <a:solidFill>
            <a:schemeClr val="bg1">
              <a:lumMod val="65000"/>
            </a:schemeClr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Curved/>
                </ask:type>
              </ask:lineSketchStyleProps>
            </a:ext>
          </a:extLst>
        </a:ln>
      </dgm:spPr>
      <dgm:t>
        <a:bodyPr/>
        <a:lstStyle/>
        <a:p>
          <a:r>
            <a:rPr lang="en-US" dirty="0"/>
            <a:t>99% train</a:t>
          </a:r>
        </a:p>
      </dgm:t>
    </dgm:pt>
    <dgm:pt modelId="{D18BE1A6-8DAE-4808-9BAB-B80C92629756}" type="parTrans" cxnId="{A99D1A80-3122-4889-9326-FE49AB17CC11}">
      <dgm:prSet/>
      <dgm:spPr/>
      <dgm:t>
        <a:bodyPr/>
        <a:lstStyle/>
        <a:p>
          <a:endParaRPr lang="en-US"/>
        </a:p>
      </dgm:t>
    </dgm:pt>
    <dgm:pt modelId="{503ED911-082D-414D-A96E-58E2E8FDB26E}" type="sibTrans" cxnId="{A99D1A80-3122-4889-9326-FE49AB17CC11}">
      <dgm:prSet/>
      <dgm:spPr/>
      <dgm:t>
        <a:bodyPr/>
        <a:lstStyle/>
        <a:p>
          <a:endParaRPr lang="en-US"/>
        </a:p>
      </dgm:t>
    </dgm:pt>
    <dgm:pt modelId="{B37DA94D-D8F3-487F-95CB-B94B0B345BC5}">
      <dgm:prSet/>
      <dgm:spPr/>
      <dgm:t>
        <a:bodyPr/>
        <a:lstStyle/>
        <a:p>
          <a:r>
            <a:rPr lang="en-US" dirty="0"/>
            <a:t>Random Forest enhanced</a:t>
          </a:r>
        </a:p>
      </dgm:t>
    </dgm:pt>
    <dgm:pt modelId="{7C718580-AF4F-407A-96E4-72E1615109AF}" type="parTrans" cxnId="{C7A3DB56-9A5A-4909-8B58-C4F1C4D327B9}">
      <dgm:prSet/>
      <dgm:spPr/>
      <dgm:t>
        <a:bodyPr/>
        <a:lstStyle/>
        <a:p>
          <a:endParaRPr lang="en-US"/>
        </a:p>
      </dgm:t>
    </dgm:pt>
    <dgm:pt modelId="{9E7E44D6-FCFC-4FB7-9CCD-86B03E59032B}" type="sibTrans" cxnId="{C7A3DB56-9A5A-4909-8B58-C4F1C4D327B9}">
      <dgm:prSet/>
      <dgm:spPr/>
      <dgm:t>
        <a:bodyPr/>
        <a:lstStyle/>
        <a:p>
          <a:endParaRPr lang="en-US"/>
        </a:p>
      </dgm:t>
    </dgm:pt>
    <dgm:pt modelId="{DA14FCFD-3562-4541-877C-142C6DDB8E9D}">
      <dgm:prSet/>
      <dgm:spPr/>
      <dgm:t>
        <a:bodyPr/>
        <a:lstStyle/>
        <a:p>
          <a:r>
            <a:rPr lang="en-US" dirty="0"/>
            <a:t>83% Business metric</a:t>
          </a:r>
        </a:p>
      </dgm:t>
    </dgm:pt>
    <dgm:pt modelId="{BC1B2E3D-9030-4EF8-AB62-1738F3EE25E9}" type="parTrans" cxnId="{FD2070DB-3BDC-40E4-8C40-A6AE8414C129}">
      <dgm:prSet/>
      <dgm:spPr/>
      <dgm:t>
        <a:bodyPr/>
        <a:lstStyle/>
        <a:p>
          <a:endParaRPr lang="en-US"/>
        </a:p>
      </dgm:t>
    </dgm:pt>
    <dgm:pt modelId="{479C728A-422C-4BE9-824A-569C24FB18D4}" type="sibTrans" cxnId="{FD2070DB-3BDC-40E4-8C40-A6AE8414C129}">
      <dgm:prSet/>
      <dgm:spPr/>
      <dgm:t>
        <a:bodyPr/>
        <a:lstStyle/>
        <a:p>
          <a:endParaRPr lang="en-US"/>
        </a:p>
      </dgm:t>
    </dgm:pt>
    <dgm:pt modelId="{9B6ABB7F-1B42-4912-ACC1-50FC3B83A39F}">
      <dgm:prSet/>
      <dgm:spPr/>
      <dgm:t>
        <a:bodyPr/>
        <a:lstStyle/>
        <a:p>
          <a:r>
            <a:rPr lang="en-US" dirty="0"/>
            <a:t>75% Cross Validation</a:t>
          </a:r>
        </a:p>
      </dgm:t>
    </dgm:pt>
    <dgm:pt modelId="{2DB7490A-B0DA-49E3-B4AE-0084891FE438}" type="parTrans" cxnId="{88B12BB2-B9DE-4236-85E5-7E4D8AFE0222}">
      <dgm:prSet/>
      <dgm:spPr/>
      <dgm:t>
        <a:bodyPr/>
        <a:lstStyle/>
        <a:p>
          <a:endParaRPr lang="en-US"/>
        </a:p>
      </dgm:t>
    </dgm:pt>
    <dgm:pt modelId="{1C720D1C-5B73-4989-B29D-5504EF54296A}" type="sibTrans" cxnId="{88B12BB2-B9DE-4236-85E5-7E4D8AFE0222}">
      <dgm:prSet/>
      <dgm:spPr/>
      <dgm:t>
        <a:bodyPr/>
        <a:lstStyle/>
        <a:p>
          <a:endParaRPr lang="en-US"/>
        </a:p>
      </dgm:t>
    </dgm:pt>
    <dgm:pt modelId="{90B79B5F-799A-4E40-9D9F-338D8D6147F9}">
      <dgm:prSet/>
      <dgm:spPr/>
      <dgm:t>
        <a:bodyPr/>
        <a:lstStyle/>
        <a:p>
          <a:r>
            <a:rPr lang="en-US" dirty="0"/>
            <a:t>74% test</a:t>
          </a:r>
        </a:p>
      </dgm:t>
    </dgm:pt>
    <dgm:pt modelId="{5C4C7D6E-0B39-4404-8445-9ADCCBE1BA94}" type="parTrans" cxnId="{BA4957C4-341E-4565-B98D-996BFCC01BA5}">
      <dgm:prSet/>
      <dgm:spPr/>
      <dgm:t>
        <a:bodyPr/>
        <a:lstStyle/>
        <a:p>
          <a:endParaRPr lang="en-US"/>
        </a:p>
      </dgm:t>
    </dgm:pt>
    <dgm:pt modelId="{556BF5A2-FCCC-4F59-B11F-6DC5BF215392}" type="sibTrans" cxnId="{BA4957C4-341E-4565-B98D-996BFCC01BA5}">
      <dgm:prSet/>
      <dgm:spPr/>
      <dgm:t>
        <a:bodyPr/>
        <a:lstStyle/>
        <a:p>
          <a:endParaRPr lang="en-US"/>
        </a:p>
      </dgm:t>
    </dgm:pt>
    <dgm:pt modelId="{DEE2DD2D-23C6-49DB-98D0-4B3DBDA2CC2A}">
      <dgm:prSet/>
      <dgm:spPr/>
      <dgm:t>
        <a:bodyPr/>
        <a:lstStyle/>
        <a:p>
          <a:r>
            <a:rPr lang="en-US" dirty="0"/>
            <a:t>85% train</a:t>
          </a:r>
        </a:p>
      </dgm:t>
    </dgm:pt>
    <dgm:pt modelId="{582FA3CF-C980-468F-9292-4D6AFEBB12D7}" type="parTrans" cxnId="{B5CE0224-66D1-43A6-9D42-866E3EC0DF40}">
      <dgm:prSet/>
      <dgm:spPr/>
      <dgm:t>
        <a:bodyPr/>
        <a:lstStyle/>
        <a:p>
          <a:endParaRPr lang="en-US"/>
        </a:p>
      </dgm:t>
    </dgm:pt>
    <dgm:pt modelId="{8F2762A4-EFAF-473E-B632-E1153C390E8F}" type="sibTrans" cxnId="{B5CE0224-66D1-43A6-9D42-866E3EC0DF40}">
      <dgm:prSet/>
      <dgm:spPr/>
      <dgm:t>
        <a:bodyPr/>
        <a:lstStyle/>
        <a:p>
          <a:endParaRPr lang="en-US"/>
        </a:p>
      </dgm:t>
    </dgm:pt>
    <dgm:pt modelId="{A88701EB-72D2-4446-81CB-FACB5FD2FAA0}">
      <dgm:prSet/>
      <dgm:spPr/>
      <dgm:t>
        <a:bodyPr/>
        <a:lstStyle/>
        <a:p>
          <a:r>
            <a:rPr lang="en-US" dirty="0"/>
            <a:t>71% Business metric</a:t>
          </a:r>
        </a:p>
      </dgm:t>
    </dgm:pt>
    <dgm:pt modelId="{12702697-482F-45BD-8A2A-071ACBEFED42}" type="parTrans" cxnId="{EAF18446-0828-45F6-A0FD-558A0C8DBB4A}">
      <dgm:prSet/>
      <dgm:spPr/>
      <dgm:t>
        <a:bodyPr/>
        <a:lstStyle/>
        <a:p>
          <a:endParaRPr lang="en-US"/>
        </a:p>
      </dgm:t>
    </dgm:pt>
    <dgm:pt modelId="{151AF52C-40FD-4F34-B3C2-54DAB10D0966}" type="sibTrans" cxnId="{EAF18446-0828-45F6-A0FD-558A0C8DBB4A}">
      <dgm:prSet/>
      <dgm:spPr/>
      <dgm:t>
        <a:bodyPr/>
        <a:lstStyle/>
        <a:p>
          <a:endParaRPr lang="en-US"/>
        </a:p>
      </dgm:t>
    </dgm:pt>
    <dgm:pt modelId="{E63AEDDD-6FC1-4C7A-85B9-CBDC647E153B}">
      <dgm:prSet/>
      <dgm:spPr/>
      <dgm:t>
        <a:bodyPr/>
        <a:lstStyle/>
        <a:p>
          <a:r>
            <a:rPr lang="en-US" dirty="0"/>
            <a:t>64% Cross validation</a:t>
          </a:r>
        </a:p>
      </dgm:t>
    </dgm:pt>
    <dgm:pt modelId="{3464E6F7-0221-4D75-A657-DD1B8183DA98}" type="parTrans" cxnId="{9AD35C36-16F3-4FAD-9073-5F052100D7C3}">
      <dgm:prSet/>
      <dgm:spPr/>
      <dgm:t>
        <a:bodyPr/>
        <a:lstStyle/>
        <a:p>
          <a:endParaRPr lang="en-US"/>
        </a:p>
      </dgm:t>
    </dgm:pt>
    <dgm:pt modelId="{A46D155A-EA7A-4CA3-9807-48B3B41E1415}" type="sibTrans" cxnId="{9AD35C36-16F3-4FAD-9073-5F052100D7C3}">
      <dgm:prSet/>
      <dgm:spPr/>
      <dgm:t>
        <a:bodyPr/>
        <a:lstStyle/>
        <a:p>
          <a:endParaRPr lang="en-US"/>
        </a:p>
      </dgm:t>
    </dgm:pt>
    <dgm:pt modelId="{FEBE7CFF-CBA7-4025-B623-1933E87D94B8}">
      <dgm:prSet/>
      <dgm:spPr/>
      <dgm:t>
        <a:bodyPr/>
        <a:lstStyle/>
        <a:p>
          <a:r>
            <a:rPr lang="en-US" dirty="0"/>
            <a:t>65% test</a:t>
          </a:r>
        </a:p>
      </dgm:t>
    </dgm:pt>
    <dgm:pt modelId="{0DCB41AD-D6D8-4A14-84F1-A1F2608080B9}" type="parTrans" cxnId="{13B4FB75-1458-4D8A-AAAA-F4F4F29B08F9}">
      <dgm:prSet/>
      <dgm:spPr/>
      <dgm:t>
        <a:bodyPr/>
        <a:lstStyle/>
        <a:p>
          <a:endParaRPr lang="en-US"/>
        </a:p>
      </dgm:t>
    </dgm:pt>
    <dgm:pt modelId="{818D731A-1F05-4386-ACC7-F3437D4A18F6}" type="sibTrans" cxnId="{13B4FB75-1458-4D8A-AAAA-F4F4F29B08F9}">
      <dgm:prSet/>
      <dgm:spPr/>
      <dgm:t>
        <a:bodyPr/>
        <a:lstStyle/>
        <a:p>
          <a:endParaRPr lang="en-US"/>
        </a:p>
      </dgm:t>
    </dgm:pt>
    <dgm:pt modelId="{97E69053-A515-4FC4-93B4-C3A7AD72454C}">
      <dgm:prSet/>
      <dgm:spPr>
        <a:solidFill>
          <a:schemeClr val="accent5">
            <a:lumMod val="60000"/>
            <a:lumOff val="40000"/>
            <a:alpha val="90000"/>
          </a:schemeClr>
        </a:solidFill>
        <a:ln>
          <a:solidFill>
            <a:schemeClr val="bg1">
              <a:lumMod val="65000"/>
            </a:schemeClr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Curved/>
                </ask:type>
              </ask:lineSketchStyleProps>
            </a:ext>
          </a:extLst>
        </a:ln>
      </dgm:spPr>
      <dgm:t>
        <a:bodyPr/>
        <a:lstStyle/>
        <a:p>
          <a:r>
            <a:rPr lang="en-US" dirty="0"/>
            <a:t>99% train</a:t>
          </a:r>
        </a:p>
      </dgm:t>
    </dgm:pt>
    <dgm:pt modelId="{D5C61EFC-67C6-46DB-AFFE-C961CDCBA2B0}" type="parTrans" cxnId="{53BF3B6D-C9C6-4A7E-9156-6632BEDD2DA0}">
      <dgm:prSet/>
      <dgm:spPr/>
      <dgm:t>
        <a:bodyPr/>
        <a:lstStyle/>
        <a:p>
          <a:endParaRPr lang="en-US"/>
        </a:p>
      </dgm:t>
    </dgm:pt>
    <dgm:pt modelId="{8423EFBE-3AE6-4660-9190-9A123485B6CB}" type="sibTrans" cxnId="{53BF3B6D-C9C6-4A7E-9156-6632BEDD2DA0}">
      <dgm:prSet/>
      <dgm:spPr/>
      <dgm:t>
        <a:bodyPr/>
        <a:lstStyle/>
        <a:p>
          <a:endParaRPr lang="en-US"/>
        </a:p>
      </dgm:t>
    </dgm:pt>
    <dgm:pt modelId="{2794506F-7236-4B34-826B-F92E4AF4D8FD}">
      <dgm:prSet/>
      <dgm:spPr/>
      <dgm:t>
        <a:bodyPr/>
        <a:lstStyle/>
        <a:p>
          <a:r>
            <a:rPr lang="en-US" dirty="0"/>
            <a:t>87% Business metric</a:t>
          </a:r>
        </a:p>
      </dgm:t>
    </dgm:pt>
    <dgm:pt modelId="{992A26DE-73C2-4E1F-84EB-474D8C3B15F0}" type="parTrans" cxnId="{C69F73D9-D806-46C4-BD52-1A006A8622DC}">
      <dgm:prSet/>
      <dgm:spPr/>
      <dgm:t>
        <a:bodyPr/>
        <a:lstStyle/>
        <a:p>
          <a:endParaRPr lang="en-US"/>
        </a:p>
      </dgm:t>
    </dgm:pt>
    <dgm:pt modelId="{DAE23696-955C-463F-8594-4E2BD89B97D4}" type="sibTrans" cxnId="{C69F73D9-D806-46C4-BD52-1A006A8622DC}">
      <dgm:prSet/>
      <dgm:spPr/>
      <dgm:t>
        <a:bodyPr/>
        <a:lstStyle/>
        <a:p>
          <a:endParaRPr lang="en-US"/>
        </a:p>
      </dgm:t>
    </dgm:pt>
    <dgm:pt modelId="{ECE3C2E0-8195-49FD-A6CD-70472E1B175D}">
      <dgm:prSet/>
      <dgm:spPr/>
      <dgm:t>
        <a:bodyPr/>
        <a:lstStyle/>
        <a:p>
          <a:r>
            <a:rPr lang="en-US" dirty="0"/>
            <a:t>72% Cross Validation</a:t>
          </a:r>
        </a:p>
      </dgm:t>
    </dgm:pt>
    <dgm:pt modelId="{07B05DEE-5862-469F-9A19-A34E13755C6A}" type="parTrans" cxnId="{BC0977E6-FC7A-4014-8582-3E2F5979AF4A}">
      <dgm:prSet/>
      <dgm:spPr/>
      <dgm:t>
        <a:bodyPr/>
        <a:lstStyle/>
        <a:p>
          <a:endParaRPr lang="en-US"/>
        </a:p>
      </dgm:t>
    </dgm:pt>
    <dgm:pt modelId="{63717F44-E257-4F3B-990C-3C660D197476}" type="sibTrans" cxnId="{BC0977E6-FC7A-4014-8582-3E2F5979AF4A}">
      <dgm:prSet/>
      <dgm:spPr/>
      <dgm:t>
        <a:bodyPr/>
        <a:lstStyle/>
        <a:p>
          <a:endParaRPr lang="en-US"/>
        </a:p>
      </dgm:t>
    </dgm:pt>
    <dgm:pt modelId="{4AC20C20-F2E8-47AD-A44C-26937FC4AD71}">
      <dgm:prSet/>
      <dgm:spPr/>
      <dgm:t>
        <a:bodyPr/>
        <a:lstStyle/>
        <a:p>
          <a:r>
            <a:rPr lang="en-US" dirty="0"/>
            <a:t>75% test</a:t>
          </a:r>
        </a:p>
      </dgm:t>
    </dgm:pt>
    <dgm:pt modelId="{A8C77AAD-48FC-47D0-B0F0-466E4F7AD43C}" type="parTrans" cxnId="{52980A2D-9E91-4374-BA7B-3393CEA4478E}">
      <dgm:prSet/>
      <dgm:spPr/>
      <dgm:t>
        <a:bodyPr/>
        <a:lstStyle/>
        <a:p>
          <a:endParaRPr lang="en-US"/>
        </a:p>
      </dgm:t>
    </dgm:pt>
    <dgm:pt modelId="{2452A227-6658-4378-8F58-BB2492C17D91}" type="sibTrans" cxnId="{52980A2D-9E91-4374-BA7B-3393CEA4478E}">
      <dgm:prSet/>
      <dgm:spPr/>
      <dgm:t>
        <a:bodyPr/>
        <a:lstStyle/>
        <a:p>
          <a:endParaRPr lang="en-US"/>
        </a:p>
      </dgm:t>
    </dgm:pt>
    <dgm:pt modelId="{CE99008B-2A48-4D22-9503-7377152FF5F3}">
      <dgm:prSet/>
      <dgm:spPr/>
      <dgm:t>
        <a:bodyPr/>
        <a:lstStyle/>
        <a:p>
          <a:r>
            <a:rPr lang="en-US" dirty="0"/>
            <a:t>78% train</a:t>
          </a:r>
        </a:p>
      </dgm:t>
    </dgm:pt>
    <dgm:pt modelId="{A46115BE-9B1E-486F-8322-49C83884352A}" type="parTrans" cxnId="{E268DE09-BE74-43F2-A023-581D18D9DA46}">
      <dgm:prSet/>
      <dgm:spPr/>
      <dgm:t>
        <a:bodyPr/>
        <a:lstStyle/>
        <a:p>
          <a:endParaRPr lang="en-US"/>
        </a:p>
      </dgm:t>
    </dgm:pt>
    <dgm:pt modelId="{6E0176DE-85E9-4675-AE3D-47A6153E1319}" type="sibTrans" cxnId="{E268DE09-BE74-43F2-A023-581D18D9DA46}">
      <dgm:prSet/>
      <dgm:spPr/>
      <dgm:t>
        <a:bodyPr/>
        <a:lstStyle/>
        <a:p>
          <a:endParaRPr lang="en-US"/>
        </a:p>
      </dgm:t>
    </dgm:pt>
    <dgm:pt modelId="{3600FB36-87B2-4918-858E-ABC91E00C8E7}">
      <dgm:prSet/>
      <dgm:spPr/>
      <dgm:t>
        <a:bodyPr/>
        <a:lstStyle/>
        <a:p>
          <a:r>
            <a:rPr lang="en-US" dirty="0"/>
            <a:t>Ada boost enhanced </a:t>
          </a:r>
        </a:p>
      </dgm:t>
    </dgm:pt>
    <dgm:pt modelId="{B99543F2-4B08-43AD-94FF-DAAC1175D4D8}" type="parTrans" cxnId="{AE74DC58-8D63-4D66-8C3C-6378A8ACB445}">
      <dgm:prSet/>
      <dgm:spPr/>
      <dgm:t>
        <a:bodyPr/>
        <a:lstStyle/>
        <a:p>
          <a:endParaRPr lang="en-US"/>
        </a:p>
      </dgm:t>
    </dgm:pt>
    <dgm:pt modelId="{91248CD4-A0EA-483C-A63D-29A93A182A5C}" type="sibTrans" cxnId="{AE74DC58-8D63-4D66-8C3C-6378A8ACB445}">
      <dgm:prSet/>
      <dgm:spPr/>
      <dgm:t>
        <a:bodyPr/>
        <a:lstStyle/>
        <a:p>
          <a:endParaRPr lang="en-US"/>
        </a:p>
      </dgm:t>
    </dgm:pt>
    <dgm:pt modelId="{8FBE3796-CB5C-44A0-B38B-68AF2C7FB6B6}">
      <dgm:prSet/>
      <dgm:spPr/>
      <dgm:t>
        <a:bodyPr/>
        <a:lstStyle/>
        <a:p>
          <a:r>
            <a:rPr lang="en-US" dirty="0"/>
            <a:t>81% Business metric</a:t>
          </a:r>
        </a:p>
      </dgm:t>
    </dgm:pt>
    <dgm:pt modelId="{DE935C18-600A-49BD-8116-ACD7F52266C3}" type="parTrans" cxnId="{36BF01C5-FAA1-4E96-8307-0BE70DF167F6}">
      <dgm:prSet/>
      <dgm:spPr/>
      <dgm:t>
        <a:bodyPr/>
        <a:lstStyle/>
        <a:p>
          <a:endParaRPr lang="en-US"/>
        </a:p>
      </dgm:t>
    </dgm:pt>
    <dgm:pt modelId="{C711F17B-384D-433E-BC7E-FD0E5F90BC46}" type="sibTrans" cxnId="{36BF01C5-FAA1-4E96-8307-0BE70DF167F6}">
      <dgm:prSet/>
      <dgm:spPr/>
      <dgm:t>
        <a:bodyPr/>
        <a:lstStyle/>
        <a:p>
          <a:endParaRPr lang="en-US"/>
        </a:p>
      </dgm:t>
    </dgm:pt>
    <dgm:pt modelId="{4820B9D2-9BDA-4D18-9C32-768625637388}">
      <dgm:prSet/>
      <dgm:spPr/>
      <dgm:t>
        <a:bodyPr/>
        <a:lstStyle/>
        <a:p>
          <a:r>
            <a:rPr lang="en-US" dirty="0"/>
            <a:t>76% Cross Validation</a:t>
          </a:r>
        </a:p>
      </dgm:t>
    </dgm:pt>
    <dgm:pt modelId="{66ED569D-44BD-4EDA-BEED-E7EDB5CB715C}" type="parTrans" cxnId="{CC7DED21-9AF6-4546-91BB-3DCBD78BECF0}">
      <dgm:prSet/>
      <dgm:spPr/>
      <dgm:t>
        <a:bodyPr/>
        <a:lstStyle/>
        <a:p>
          <a:endParaRPr lang="en-US"/>
        </a:p>
      </dgm:t>
    </dgm:pt>
    <dgm:pt modelId="{6342EB7D-A5F3-44AC-A50E-D13AE9D58836}" type="sibTrans" cxnId="{CC7DED21-9AF6-4546-91BB-3DCBD78BECF0}">
      <dgm:prSet/>
      <dgm:spPr/>
      <dgm:t>
        <a:bodyPr/>
        <a:lstStyle/>
        <a:p>
          <a:endParaRPr lang="en-US"/>
        </a:p>
      </dgm:t>
    </dgm:pt>
    <dgm:pt modelId="{C43726E2-FEAF-471D-8159-5F2D3876563E}">
      <dgm:prSet/>
      <dgm:spPr/>
      <dgm:t>
        <a:bodyPr/>
        <a:lstStyle/>
        <a:p>
          <a:r>
            <a:rPr lang="en-US" dirty="0"/>
            <a:t>76% test</a:t>
          </a:r>
        </a:p>
      </dgm:t>
    </dgm:pt>
    <dgm:pt modelId="{3714527B-CB32-4903-B19B-ADD1A390C7B0}" type="parTrans" cxnId="{91F606A3-D7C0-4A7F-AB43-1696B4ECB08D}">
      <dgm:prSet/>
      <dgm:spPr/>
      <dgm:t>
        <a:bodyPr/>
        <a:lstStyle/>
        <a:p>
          <a:endParaRPr lang="en-US"/>
        </a:p>
      </dgm:t>
    </dgm:pt>
    <dgm:pt modelId="{6928EB16-B46B-46A0-813C-E423344B1E68}" type="sibTrans" cxnId="{91F606A3-D7C0-4A7F-AB43-1696B4ECB08D}">
      <dgm:prSet/>
      <dgm:spPr/>
      <dgm:t>
        <a:bodyPr/>
        <a:lstStyle/>
        <a:p>
          <a:endParaRPr lang="en-US"/>
        </a:p>
      </dgm:t>
    </dgm:pt>
    <dgm:pt modelId="{E0C175DF-5F6B-4CD9-9A2E-99231CC6533F}">
      <dgm:prSet/>
      <dgm:spPr/>
      <dgm:t>
        <a:bodyPr/>
        <a:lstStyle/>
        <a:p>
          <a:r>
            <a:rPr lang="en-US" dirty="0"/>
            <a:t>76% train</a:t>
          </a:r>
        </a:p>
      </dgm:t>
    </dgm:pt>
    <dgm:pt modelId="{E806741D-3FC8-41E0-A2C3-638E09BF8AB5}" type="parTrans" cxnId="{A6727DCB-0634-4FA5-9A43-868C511FEED5}">
      <dgm:prSet/>
      <dgm:spPr/>
      <dgm:t>
        <a:bodyPr/>
        <a:lstStyle/>
        <a:p>
          <a:endParaRPr lang="en-US"/>
        </a:p>
      </dgm:t>
    </dgm:pt>
    <dgm:pt modelId="{EA4F083F-F70D-4EE2-B483-37B8D32B7DDA}" type="sibTrans" cxnId="{A6727DCB-0634-4FA5-9A43-868C511FEED5}">
      <dgm:prSet/>
      <dgm:spPr/>
      <dgm:t>
        <a:bodyPr/>
        <a:lstStyle/>
        <a:p>
          <a:endParaRPr lang="en-US"/>
        </a:p>
      </dgm:t>
    </dgm:pt>
    <dgm:pt modelId="{CAC930AB-00E5-414F-B6EC-2FEBF4DA8E74}">
      <dgm:prSet/>
      <dgm:spPr/>
      <dgm:t>
        <a:bodyPr/>
        <a:lstStyle/>
        <a:p>
          <a:r>
            <a:rPr lang="en-US" dirty="0"/>
            <a:t>81% Business metric</a:t>
          </a:r>
        </a:p>
      </dgm:t>
    </dgm:pt>
    <dgm:pt modelId="{85423756-7DCA-40DC-AA70-2438B972E422}" type="parTrans" cxnId="{32263CCF-B8E3-4F7B-8F79-446B11769547}">
      <dgm:prSet/>
      <dgm:spPr/>
      <dgm:t>
        <a:bodyPr/>
        <a:lstStyle/>
        <a:p>
          <a:endParaRPr lang="en-US"/>
        </a:p>
      </dgm:t>
    </dgm:pt>
    <dgm:pt modelId="{96D32F43-EEE5-4B5E-95A1-246719CCD94A}" type="sibTrans" cxnId="{32263CCF-B8E3-4F7B-8F79-446B11769547}">
      <dgm:prSet/>
      <dgm:spPr/>
      <dgm:t>
        <a:bodyPr/>
        <a:lstStyle/>
        <a:p>
          <a:endParaRPr lang="en-US"/>
        </a:p>
      </dgm:t>
    </dgm:pt>
    <dgm:pt modelId="{2AE21CAB-2C94-40CB-B955-8F4ED72106DE}">
      <dgm:prSet/>
      <dgm:spPr/>
      <dgm:t>
        <a:bodyPr/>
        <a:lstStyle/>
        <a:p>
          <a:r>
            <a:rPr lang="en-US" dirty="0"/>
            <a:t>76% Cross validation</a:t>
          </a:r>
        </a:p>
      </dgm:t>
    </dgm:pt>
    <dgm:pt modelId="{5F7A1270-878C-4399-ACA2-5C4E3E5A2D50}" type="parTrans" cxnId="{E9CF9D27-00E4-4F93-AEEB-5E3AAC113543}">
      <dgm:prSet/>
      <dgm:spPr/>
      <dgm:t>
        <a:bodyPr/>
        <a:lstStyle/>
        <a:p>
          <a:endParaRPr lang="en-US"/>
        </a:p>
      </dgm:t>
    </dgm:pt>
    <dgm:pt modelId="{5A575131-CF55-4E5A-B3D6-C11A87880048}" type="sibTrans" cxnId="{E9CF9D27-00E4-4F93-AEEB-5E3AAC113543}">
      <dgm:prSet/>
      <dgm:spPr/>
      <dgm:t>
        <a:bodyPr/>
        <a:lstStyle/>
        <a:p>
          <a:endParaRPr lang="en-US"/>
        </a:p>
      </dgm:t>
    </dgm:pt>
    <dgm:pt modelId="{9CD4642F-58E2-49F9-B88A-526D873C970E}">
      <dgm:prSet/>
      <dgm:spPr/>
      <dgm:t>
        <a:bodyPr/>
        <a:lstStyle/>
        <a:p>
          <a:r>
            <a:rPr lang="en-US" dirty="0"/>
            <a:t>73% test</a:t>
          </a:r>
        </a:p>
      </dgm:t>
    </dgm:pt>
    <dgm:pt modelId="{B02E9BD5-3F85-4B9F-8389-E2FF2ACA035F}" type="parTrans" cxnId="{10794340-F2C8-4FE0-AEE4-D030494263F1}">
      <dgm:prSet/>
      <dgm:spPr/>
      <dgm:t>
        <a:bodyPr/>
        <a:lstStyle/>
        <a:p>
          <a:endParaRPr lang="en-US"/>
        </a:p>
      </dgm:t>
    </dgm:pt>
    <dgm:pt modelId="{5C8CEE4B-AE12-436F-83C7-3B4346D46872}" type="sibTrans" cxnId="{10794340-F2C8-4FE0-AEE4-D030494263F1}">
      <dgm:prSet/>
      <dgm:spPr/>
      <dgm:t>
        <a:bodyPr/>
        <a:lstStyle/>
        <a:p>
          <a:endParaRPr lang="en-US"/>
        </a:p>
      </dgm:t>
    </dgm:pt>
    <dgm:pt modelId="{AACB2EE0-1E26-44AB-8740-4C18BC4F7853}">
      <dgm:prSet/>
      <dgm:spPr>
        <a:solidFill>
          <a:schemeClr val="accent5">
            <a:lumMod val="60000"/>
            <a:lumOff val="40000"/>
            <a:alpha val="90000"/>
          </a:schemeClr>
        </a:solidFill>
        <a:ln>
          <a:solidFill>
            <a:schemeClr val="bg1">
              <a:lumMod val="65000"/>
            </a:schemeClr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Curved/>
                </ask:type>
              </ask:lineSketchStyleProps>
            </a:ext>
          </a:extLst>
        </a:ln>
      </dgm:spPr>
      <dgm:t>
        <a:bodyPr/>
        <a:lstStyle/>
        <a:p>
          <a:r>
            <a:rPr lang="en-US" dirty="0"/>
            <a:t>80% train</a:t>
          </a:r>
        </a:p>
      </dgm:t>
    </dgm:pt>
    <dgm:pt modelId="{C28BCE36-78CA-406D-8FE3-B7495C93AD4A}" type="parTrans" cxnId="{0C7E75B2-DDAD-4AB2-A0E7-937D0F0612A8}">
      <dgm:prSet/>
      <dgm:spPr/>
      <dgm:t>
        <a:bodyPr/>
        <a:lstStyle/>
        <a:p>
          <a:endParaRPr lang="en-US"/>
        </a:p>
      </dgm:t>
    </dgm:pt>
    <dgm:pt modelId="{EEBEEE3B-B983-4D7A-A94C-572001A1B051}" type="sibTrans" cxnId="{0C7E75B2-DDAD-4AB2-A0E7-937D0F0612A8}">
      <dgm:prSet/>
      <dgm:spPr/>
      <dgm:t>
        <a:bodyPr/>
        <a:lstStyle/>
        <a:p>
          <a:endParaRPr lang="en-US"/>
        </a:p>
      </dgm:t>
    </dgm:pt>
    <dgm:pt modelId="{056FBD6A-1D69-4AB8-881C-C536A2F8A6C6}">
      <dgm:prSet/>
      <dgm:spPr/>
      <dgm:t>
        <a:bodyPr/>
        <a:lstStyle/>
        <a:p>
          <a:r>
            <a:rPr lang="en-US" dirty="0"/>
            <a:t>84% Business metric</a:t>
          </a:r>
        </a:p>
      </dgm:t>
    </dgm:pt>
    <dgm:pt modelId="{3C54658E-E7D8-4A8A-AB6F-A05A98900E07}" type="parTrans" cxnId="{D2A63BEC-9A98-4A6A-B98E-18EB329BF3EC}">
      <dgm:prSet/>
      <dgm:spPr/>
      <dgm:t>
        <a:bodyPr/>
        <a:lstStyle/>
        <a:p>
          <a:endParaRPr lang="en-US"/>
        </a:p>
      </dgm:t>
    </dgm:pt>
    <dgm:pt modelId="{4A65F314-D212-441D-BEA1-37FF7682752A}" type="sibTrans" cxnId="{D2A63BEC-9A98-4A6A-B98E-18EB329BF3EC}">
      <dgm:prSet/>
      <dgm:spPr/>
      <dgm:t>
        <a:bodyPr/>
        <a:lstStyle/>
        <a:p>
          <a:endParaRPr lang="en-US"/>
        </a:p>
      </dgm:t>
    </dgm:pt>
    <dgm:pt modelId="{F99B9DAA-6B76-4A6D-A7E1-DD3A799F46A4}">
      <dgm:prSet/>
      <dgm:spPr/>
      <dgm:t>
        <a:bodyPr/>
        <a:lstStyle/>
        <a:p>
          <a:r>
            <a:rPr lang="en-US" dirty="0"/>
            <a:t>71% Cross validation</a:t>
          </a:r>
        </a:p>
      </dgm:t>
    </dgm:pt>
    <dgm:pt modelId="{B8607FAE-FBA7-415B-AD43-2B38A38A6919}" type="parTrans" cxnId="{0A35D084-C1E4-4D3C-A146-1357153268A6}">
      <dgm:prSet/>
      <dgm:spPr/>
      <dgm:t>
        <a:bodyPr/>
        <a:lstStyle/>
        <a:p>
          <a:endParaRPr lang="en-US"/>
        </a:p>
      </dgm:t>
    </dgm:pt>
    <dgm:pt modelId="{63C3E182-FC38-4CDF-9795-A6BED0CE5F27}" type="sibTrans" cxnId="{0A35D084-C1E4-4D3C-A146-1357153268A6}">
      <dgm:prSet/>
      <dgm:spPr/>
      <dgm:t>
        <a:bodyPr/>
        <a:lstStyle/>
        <a:p>
          <a:endParaRPr lang="en-US"/>
        </a:p>
      </dgm:t>
    </dgm:pt>
    <dgm:pt modelId="{57E9F20C-7265-4758-BD38-DCBA6033D988}">
      <dgm:prSet/>
      <dgm:spPr/>
      <dgm:t>
        <a:bodyPr/>
        <a:lstStyle/>
        <a:p>
          <a:r>
            <a:rPr lang="en-US" dirty="0"/>
            <a:t>73% test </a:t>
          </a:r>
        </a:p>
      </dgm:t>
    </dgm:pt>
    <dgm:pt modelId="{2ECCDA7E-52B7-4D47-9765-2D1012F6DBD1}" type="parTrans" cxnId="{58B09C85-0F9F-496C-A235-C48181A5546D}">
      <dgm:prSet/>
      <dgm:spPr/>
      <dgm:t>
        <a:bodyPr/>
        <a:lstStyle/>
        <a:p>
          <a:endParaRPr lang="en-US"/>
        </a:p>
      </dgm:t>
    </dgm:pt>
    <dgm:pt modelId="{F63C8FAB-65DC-4A4B-ABB9-E883D8DBD591}" type="sibTrans" cxnId="{58B09C85-0F9F-496C-A235-C48181A5546D}">
      <dgm:prSet/>
      <dgm:spPr/>
      <dgm:t>
        <a:bodyPr/>
        <a:lstStyle/>
        <a:p>
          <a:endParaRPr lang="en-US"/>
        </a:p>
      </dgm:t>
    </dgm:pt>
    <dgm:pt modelId="{34C92385-105C-45DD-AC49-32C2FB2AC10A}">
      <dgm:prSet/>
      <dgm:spPr>
        <a:solidFill>
          <a:schemeClr val="accent5">
            <a:lumMod val="60000"/>
            <a:lumOff val="40000"/>
            <a:alpha val="90000"/>
          </a:schemeClr>
        </a:solidFill>
        <a:ln>
          <a:solidFill>
            <a:schemeClr val="bg1">
              <a:lumMod val="65000"/>
            </a:schemeClr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Curved/>
                </ask:type>
              </ask:lineSketchStyleProps>
            </a:ext>
          </a:extLst>
        </a:ln>
      </dgm:spPr>
      <dgm:t>
        <a:bodyPr/>
        <a:lstStyle/>
        <a:p>
          <a:r>
            <a:rPr lang="en-US" dirty="0"/>
            <a:t>86% train</a:t>
          </a:r>
        </a:p>
      </dgm:t>
    </dgm:pt>
    <dgm:pt modelId="{E962995A-9F97-4C4E-98C0-C19FF54EAE14}" type="parTrans" cxnId="{950BBBBD-1278-443F-AB73-07F049E4FAFF}">
      <dgm:prSet/>
      <dgm:spPr/>
      <dgm:t>
        <a:bodyPr/>
        <a:lstStyle/>
        <a:p>
          <a:endParaRPr lang="en-US"/>
        </a:p>
      </dgm:t>
    </dgm:pt>
    <dgm:pt modelId="{CABEF8DB-0DD4-4114-9BE4-C856A855CE23}" type="sibTrans" cxnId="{950BBBBD-1278-443F-AB73-07F049E4FAFF}">
      <dgm:prSet/>
      <dgm:spPr/>
      <dgm:t>
        <a:bodyPr/>
        <a:lstStyle/>
        <a:p>
          <a:endParaRPr lang="en-US"/>
        </a:p>
      </dgm:t>
    </dgm:pt>
    <dgm:pt modelId="{2758DFAC-7A17-402E-823C-81E9AB505B09}">
      <dgm:prSet/>
      <dgm:spPr/>
      <dgm:t>
        <a:bodyPr/>
        <a:lstStyle/>
        <a:p>
          <a:r>
            <a:rPr lang="en-US" dirty="0"/>
            <a:t>Gradient Boosting enhanced</a:t>
          </a:r>
        </a:p>
      </dgm:t>
    </dgm:pt>
    <dgm:pt modelId="{ACE0CCEF-67A0-49CC-9E31-35DB62B29CC8}" type="parTrans" cxnId="{1B16FCF3-84ED-4ECD-8D75-A9E90C2FE0DD}">
      <dgm:prSet/>
      <dgm:spPr/>
      <dgm:t>
        <a:bodyPr/>
        <a:lstStyle/>
        <a:p>
          <a:endParaRPr lang="en-US"/>
        </a:p>
      </dgm:t>
    </dgm:pt>
    <dgm:pt modelId="{45FA50E6-BFF6-4FD0-B3BC-58AF56F8BB1A}" type="sibTrans" cxnId="{1B16FCF3-84ED-4ECD-8D75-A9E90C2FE0DD}">
      <dgm:prSet/>
      <dgm:spPr/>
      <dgm:t>
        <a:bodyPr/>
        <a:lstStyle/>
        <a:p>
          <a:endParaRPr lang="en-US"/>
        </a:p>
      </dgm:t>
    </dgm:pt>
    <dgm:pt modelId="{DFF1209D-8745-49E9-887A-D845D3272408}">
      <dgm:prSet/>
      <dgm:spPr/>
      <dgm:t>
        <a:bodyPr/>
        <a:lstStyle/>
        <a:p>
          <a:r>
            <a:rPr lang="en-US" dirty="0"/>
            <a:t>81% Business metric</a:t>
          </a:r>
        </a:p>
      </dgm:t>
    </dgm:pt>
    <dgm:pt modelId="{C5C62265-1031-4846-8EB1-2C11815255DA}" type="parTrans" cxnId="{A4A3B828-CCBD-4992-85EB-187CC2C2015B}">
      <dgm:prSet/>
      <dgm:spPr/>
      <dgm:t>
        <a:bodyPr/>
        <a:lstStyle/>
        <a:p>
          <a:endParaRPr lang="en-US"/>
        </a:p>
      </dgm:t>
    </dgm:pt>
    <dgm:pt modelId="{F4A964F6-4C74-4611-BE47-1F30C77F5EA2}" type="sibTrans" cxnId="{A4A3B828-CCBD-4992-85EB-187CC2C2015B}">
      <dgm:prSet/>
      <dgm:spPr/>
      <dgm:t>
        <a:bodyPr/>
        <a:lstStyle/>
        <a:p>
          <a:endParaRPr lang="en-US"/>
        </a:p>
      </dgm:t>
    </dgm:pt>
    <dgm:pt modelId="{8F9FD31A-FE8E-4601-AEC7-FDF2DFBC8A40}">
      <dgm:prSet/>
      <dgm:spPr/>
      <dgm:t>
        <a:bodyPr/>
        <a:lstStyle/>
        <a:p>
          <a:r>
            <a:rPr lang="en-US" dirty="0"/>
            <a:t>76% Cross validation</a:t>
          </a:r>
        </a:p>
      </dgm:t>
    </dgm:pt>
    <dgm:pt modelId="{DC59060A-2B6F-4002-B531-7D402966B59E}" type="parTrans" cxnId="{9F631D9B-6B27-4496-9BEA-15B759C3F34F}">
      <dgm:prSet/>
      <dgm:spPr/>
      <dgm:t>
        <a:bodyPr/>
        <a:lstStyle/>
        <a:p>
          <a:endParaRPr lang="en-US"/>
        </a:p>
      </dgm:t>
    </dgm:pt>
    <dgm:pt modelId="{E299DB57-25E4-446D-B06E-BE5539848031}" type="sibTrans" cxnId="{9F631D9B-6B27-4496-9BEA-15B759C3F34F}">
      <dgm:prSet/>
      <dgm:spPr/>
      <dgm:t>
        <a:bodyPr/>
        <a:lstStyle/>
        <a:p>
          <a:endParaRPr lang="en-US"/>
        </a:p>
      </dgm:t>
    </dgm:pt>
    <dgm:pt modelId="{12B3F2C1-A262-47BD-ACEC-989AA3B12059}">
      <dgm:prSet/>
      <dgm:spPr/>
      <dgm:t>
        <a:bodyPr/>
        <a:lstStyle/>
        <a:p>
          <a:r>
            <a:rPr lang="en-US" dirty="0"/>
            <a:t>76% test</a:t>
          </a:r>
        </a:p>
      </dgm:t>
    </dgm:pt>
    <dgm:pt modelId="{4B985B70-2151-4BC2-BD87-951A947D4015}" type="parTrans" cxnId="{167C5085-5D78-4095-A04D-5521E6AFFBE0}">
      <dgm:prSet/>
      <dgm:spPr/>
      <dgm:t>
        <a:bodyPr/>
        <a:lstStyle/>
        <a:p>
          <a:endParaRPr lang="en-US"/>
        </a:p>
      </dgm:t>
    </dgm:pt>
    <dgm:pt modelId="{5C6FFC2F-6393-4B35-8962-F54AEA795732}" type="sibTrans" cxnId="{167C5085-5D78-4095-A04D-5521E6AFFBE0}">
      <dgm:prSet/>
      <dgm:spPr/>
      <dgm:t>
        <a:bodyPr/>
        <a:lstStyle/>
        <a:p>
          <a:endParaRPr lang="en-US"/>
        </a:p>
      </dgm:t>
    </dgm:pt>
    <dgm:pt modelId="{75EC5FD4-B049-4694-A142-8700203D90CA}">
      <dgm:prSet/>
      <dgm:spPr/>
      <dgm:t>
        <a:bodyPr/>
        <a:lstStyle/>
        <a:p>
          <a:r>
            <a:rPr lang="en-US" dirty="0"/>
            <a:t>76% train</a:t>
          </a:r>
        </a:p>
      </dgm:t>
    </dgm:pt>
    <dgm:pt modelId="{B9FBD895-955F-470B-A808-61639426AAEB}" type="parTrans" cxnId="{407665AB-96D0-4066-9D1F-E433161EE890}">
      <dgm:prSet/>
      <dgm:spPr/>
      <dgm:t>
        <a:bodyPr/>
        <a:lstStyle/>
        <a:p>
          <a:endParaRPr lang="en-US"/>
        </a:p>
      </dgm:t>
    </dgm:pt>
    <dgm:pt modelId="{5E2460E8-D73D-41ED-A53E-366A722424DC}" type="sibTrans" cxnId="{407665AB-96D0-4066-9D1F-E433161EE890}">
      <dgm:prSet/>
      <dgm:spPr/>
      <dgm:t>
        <a:bodyPr/>
        <a:lstStyle/>
        <a:p>
          <a:endParaRPr lang="en-US"/>
        </a:p>
      </dgm:t>
    </dgm:pt>
    <dgm:pt modelId="{51AC8717-E541-4B69-950B-279B749E5396}" type="pres">
      <dgm:prSet presAssocID="{5D261113-A180-4407-8731-8E234EF16DF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2EB749-CCE9-46AE-B4C3-CECEB34140B0}" type="pres">
      <dgm:prSet presAssocID="{3C914DC6-6FFF-4AB3-84C5-898120395DF2}" presName="root" presStyleCnt="0"/>
      <dgm:spPr/>
    </dgm:pt>
    <dgm:pt modelId="{024FFD57-9F40-4EEB-9192-04C07DAB90F9}" type="pres">
      <dgm:prSet presAssocID="{3C914DC6-6FFF-4AB3-84C5-898120395DF2}" presName="rootComposite" presStyleCnt="0"/>
      <dgm:spPr/>
    </dgm:pt>
    <dgm:pt modelId="{1B617CB5-C8C3-4941-A7E4-EB26F00EE29B}" type="pres">
      <dgm:prSet presAssocID="{3C914DC6-6FFF-4AB3-84C5-898120395DF2}" presName="rootText" presStyleLbl="node1" presStyleIdx="0" presStyleCnt="11"/>
      <dgm:spPr/>
    </dgm:pt>
    <dgm:pt modelId="{049D8B21-FAA2-4D03-9EF3-79DCC01B9859}" type="pres">
      <dgm:prSet presAssocID="{3C914DC6-6FFF-4AB3-84C5-898120395DF2}" presName="rootConnector" presStyleLbl="node1" presStyleIdx="0" presStyleCnt="11"/>
      <dgm:spPr/>
    </dgm:pt>
    <dgm:pt modelId="{FB378A3D-FD3F-453C-B4A4-E83E671B5F76}" type="pres">
      <dgm:prSet presAssocID="{3C914DC6-6FFF-4AB3-84C5-898120395DF2}" presName="childShape" presStyleCnt="0"/>
      <dgm:spPr/>
    </dgm:pt>
    <dgm:pt modelId="{972B4EE4-4B39-447F-8329-751895FAFEC2}" type="pres">
      <dgm:prSet presAssocID="{60A47822-B892-4B64-A1BA-ED0087EBD6C2}" presName="Name13" presStyleLbl="parChTrans1D2" presStyleIdx="0" presStyleCnt="44"/>
      <dgm:spPr/>
    </dgm:pt>
    <dgm:pt modelId="{05B023BB-BAC5-49A6-90E6-13B490790B49}" type="pres">
      <dgm:prSet presAssocID="{34098B79-952E-4295-B790-A04486D87050}" presName="childText" presStyleLbl="bgAcc1" presStyleIdx="0" presStyleCnt="44">
        <dgm:presLayoutVars>
          <dgm:bulletEnabled val="1"/>
        </dgm:presLayoutVars>
      </dgm:prSet>
      <dgm:spPr/>
    </dgm:pt>
    <dgm:pt modelId="{D58D8716-9DF3-4EDE-BE5C-0D65B37D6E3E}" type="pres">
      <dgm:prSet presAssocID="{F69E5FC9-93BA-4BE8-933E-B6C7F31B1749}" presName="Name13" presStyleLbl="parChTrans1D2" presStyleIdx="1" presStyleCnt="44"/>
      <dgm:spPr/>
    </dgm:pt>
    <dgm:pt modelId="{AC9AF84F-7EC4-4994-8DD6-D322359C52E4}" type="pres">
      <dgm:prSet presAssocID="{1692B782-F5A6-450C-B370-10886FD3DDD6}" presName="childText" presStyleLbl="bgAcc1" presStyleIdx="1" presStyleCnt="44">
        <dgm:presLayoutVars>
          <dgm:bulletEnabled val="1"/>
        </dgm:presLayoutVars>
      </dgm:prSet>
      <dgm:spPr/>
    </dgm:pt>
    <dgm:pt modelId="{8322973C-F404-4FC9-9C9B-C3449824429F}" type="pres">
      <dgm:prSet presAssocID="{5BFE27DC-2885-4A68-A4DA-7E3B7E364140}" presName="Name13" presStyleLbl="parChTrans1D2" presStyleIdx="2" presStyleCnt="44"/>
      <dgm:spPr/>
    </dgm:pt>
    <dgm:pt modelId="{10D1F4B0-5006-45DC-872F-F7811FBD97CD}" type="pres">
      <dgm:prSet presAssocID="{CE98AF7C-F68C-4EC4-BAB7-3B24FAE68722}" presName="childText" presStyleLbl="bgAcc1" presStyleIdx="2" presStyleCnt="44">
        <dgm:presLayoutVars>
          <dgm:bulletEnabled val="1"/>
        </dgm:presLayoutVars>
      </dgm:prSet>
      <dgm:spPr/>
    </dgm:pt>
    <dgm:pt modelId="{430B992C-DBC5-4F63-AABD-EB3D00D21C55}" type="pres">
      <dgm:prSet presAssocID="{4CE026AE-D111-42C4-B373-CA6B033BC109}" presName="Name13" presStyleLbl="parChTrans1D2" presStyleIdx="3" presStyleCnt="44"/>
      <dgm:spPr/>
    </dgm:pt>
    <dgm:pt modelId="{FCB63245-D703-43E3-9C94-0C969AD46CF7}" type="pres">
      <dgm:prSet presAssocID="{DFB8E4A4-A540-4FE4-A761-D6C0032C561E}" presName="childText" presStyleLbl="bgAcc1" presStyleIdx="3" presStyleCnt="44">
        <dgm:presLayoutVars>
          <dgm:bulletEnabled val="1"/>
        </dgm:presLayoutVars>
      </dgm:prSet>
      <dgm:spPr/>
    </dgm:pt>
    <dgm:pt modelId="{B54DEF87-3B6A-450A-9CDE-5F83798C28E2}" type="pres">
      <dgm:prSet presAssocID="{B65C601E-BD26-44F8-9EB3-A1E15DA79DE9}" presName="root" presStyleCnt="0"/>
      <dgm:spPr/>
    </dgm:pt>
    <dgm:pt modelId="{39E8A7E5-85B0-4FCC-B05C-B966507869A8}" type="pres">
      <dgm:prSet presAssocID="{B65C601E-BD26-44F8-9EB3-A1E15DA79DE9}" presName="rootComposite" presStyleCnt="0"/>
      <dgm:spPr/>
    </dgm:pt>
    <dgm:pt modelId="{8EEF1EC8-7D61-412B-ACB4-30F2F6156361}" type="pres">
      <dgm:prSet presAssocID="{B65C601E-BD26-44F8-9EB3-A1E15DA79DE9}" presName="rootText" presStyleLbl="node1" presStyleIdx="1" presStyleCnt="11"/>
      <dgm:spPr/>
    </dgm:pt>
    <dgm:pt modelId="{7BEBA9BB-71E2-430C-B043-CD8FDCF56E65}" type="pres">
      <dgm:prSet presAssocID="{B65C601E-BD26-44F8-9EB3-A1E15DA79DE9}" presName="rootConnector" presStyleLbl="node1" presStyleIdx="1" presStyleCnt="11"/>
      <dgm:spPr/>
    </dgm:pt>
    <dgm:pt modelId="{B5EB672B-BAAC-40AB-9F3C-2BA220CE8C04}" type="pres">
      <dgm:prSet presAssocID="{B65C601E-BD26-44F8-9EB3-A1E15DA79DE9}" presName="childShape" presStyleCnt="0"/>
      <dgm:spPr/>
    </dgm:pt>
    <dgm:pt modelId="{F4D152FD-1A1C-441D-B4C7-3E2472987843}" type="pres">
      <dgm:prSet presAssocID="{486A9503-EA01-463D-ACE2-0B7FB47A01B5}" presName="Name13" presStyleLbl="parChTrans1D2" presStyleIdx="4" presStyleCnt="44"/>
      <dgm:spPr/>
    </dgm:pt>
    <dgm:pt modelId="{67A6A9A4-34A3-4F5E-AABB-5729748521BD}" type="pres">
      <dgm:prSet presAssocID="{BF9E9568-1A8D-4034-9FB7-2EF02AE4A6D5}" presName="childText" presStyleLbl="bgAcc1" presStyleIdx="4" presStyleCnt="44">
        <dgm:presLayoutVars>
          <dgm:bulletEnabled val="1"/>
        </dgm:presLayoutVars>
      </dgm:prSet>
      <dgm:spPr/>
    </dgm:pt>
    <dgm:pt modelId="{BF9338C2-C71A-499E-9102-8A7E9275D312}" type="pres">
      <dgm:prSet presAssocID="{F05E2B07-9097-405E-B7CB-FAEA790C487D}" presName="Name13" presStyleLbl="parChTrans1D2" presStyleIdx="5" presStyleCnt="44"/>
      <dgm:spPr/>
    </dgm:pt>
    <dgm:pt modelId="{B9786F29-06FA-4081-B70C-7E960DE8EFA5}" type="pres">
      <dgm:prSet presAssocID="{88361216-1F1E-4CB0-BA73-2C4B53199945}" presName="childText" presStyleLbl="bgAcc1" presStyleIdx="5" presStyleCnt="44">
        <dgm:presLayoutVars>
          <dgm:bulletEnabled val="1"/>
        </dgm:presLayoutVars>
      </dgm:prSet>
      <dgm:spPr/>
    </dgm:pt>
    <dgm:pt modelId="{F0BF608F-B890-4E79-B35A-F5DE666C6D79}" type="pres">
      <dgm:prSet presAssocID="{CC7521AC-C566-4CCF-AE80-D3A9F39F4669}" presName="Name13" presStyleLbl="parChTrans1D2" presStyleIdx="6" presStyleCnt="44"/>
      <dgm:spPr/>
    </dgm:pt>
    <dgm:pt modelId="{618A354A-DD29-4936-A4E9-14A8BDF3C590}" type="pres">
      <dgm:prSet presAssocID="{82E7560D-8287-4B2C-911A-C17C9E6B687F}" presName="childText" presStyleLbl="bgAcc1" presStyleIdx="6" presStyleCnt="44">
        <dgm:presLayoutVars>
          <dgm:bulletEnabled val="1"/>
        </dgm:presLayoutVars>
      </dgm:prSet>
      <dgm:spPr/>
    </dgm:pt>
    <dgm:pt modelId="{17FF1F7B-9A69-46CC-BEEC-C3F694EBA8E8}" type="pres">
      <dgm:prSet presAssocID="{BE1377F9-D979-466E-B767-9401A4580CF4}" presName="Name13" presStyleLbl="parChTrans1D2" presStyleIdx="7" presStyleCnt="44"/>
      <dgm:spPr/>
    </dgm:pt>
    <dgm:pt modelId="{77852D98-C732-474E-907B-F78D72E7025F}" type="pres">
      <dgm:prSet presAssocID="{7421B26D-3A3F-4EDE-82A0-B44CA58E49EA}" presName="childText" presStyleLbl="bgAcc1" presStyleIdx="7" presStyleCnt="44">
        <dgm:presLayoutVars>
          <dgm:bulletEnabled val="1"/>
        </dgm:presLayoutVars>
      </dgm:prSet>
      <dgm:spPr/>
    </dgm:pt>
    <dgm:pt modelId="{D9E08F22-327F-46E0-AAE4-D2654FD3C7DD}" type="pres">
      <dgm:prSet presAssocID="{3F495174-C9AB-4496-8496-E45811276DE9}" presName="root" presStyleCnt="0"/>
      <dgm:spPr/>
    </dgm:pt>
    <dgm:pt modelId="{070E0A15-427E-48D2-A26E-478705525484}" type="pres">
      <dgm:prSet presAssocID="{3F495174-C9AB-4496-8496-E45811276DE9}" presName="rootComposite" presStyleCnt="0"/>
      <dgm:spPr/>
    </dgm:pt>
    <dgm:pt modelId="{4544ED4C-E040-43AD-A115-F3754EB90149}" type="pres">
      <dgm:prSet presAssocID="{3F495174-C9AB-4496-8496-E45811276DE9}" presName="rootText" presStyleLbl="node1" presStyleIdx="2" presStyleCnt="11"/>
      <dgm:spPr/>
    </dgm:pt>
    <dgm:pt modelId="{88C23119-5942-49B0-BBBA-9B99299AC585}" type="pres">
      <dgm:prSet presAssocID="{3F495174-C9AB-4496-8496-E45811276DE9}" presName="rootConnector" presStyleLbl="node1" presStyleIdx="2" presStyleCnt="11"/>
      <dgm:spPr/>
    </dgm:pt>
    <dgm:pt modelId="{35E3B32B-603B-4A8C-A3E1-44D0D5DDB606}" type="pres">
      <dgm:prSet presAssocID="{3F495174-C9AB-4496-8496-E45811276DE9}" presName="childShape" presStyleCnt="0"/>
      <dgm:spPr/>
    </dgm:pt>
    <dgm:pt modelId="{3345A933-F2CA-42AD-B9B2-55D490C9A96F}" type="pres">
      <dgm:prSet presAssocID="{27267C08-06BA-4C98-BEAC-E0DE5F5A8C7E}" presName="Name13" presStyleLbl="parChTrans1D2" presStyleIdx="8" presStyleCnt="44"/>
      <dgm:spPr/>
    </dgm:pt>
    <dgm:pt modelId="{5F58FE42-E21D-44BB-9FCD-24EFB101B45D}" type="pres">
      <dgm:prSet presAssocID="{1A89AF9B-1AE8-402E-9D11-3857B96FD288}" presName="childText" presStyleLbl="bgAcc1" presStyleIdx="8" presStyleCnt="44">
        <dgm:presLayoutVars>
          <dgm:bulletEnabled val="1"/>
        </dgm:presLayoutVars>
      </dgm:prSet>
      <dgm:spPr/>
    </dgm:pt>
    <dgm:pt modelId="{931FC19B-078D-4109-A2B3-BBA782FC7257}" type="pres">
      <dgm:prSet presAssocID="{7DE01BE7-7729-4113-8DDC-5DF946C0CE85}" presName="Name13" presStyleLbl="parChTrans1D2" presStyleIdx="9" presStyleCnt="44"/>
      <dgm:spPr/>
    </dgm:pt>
    <dgm:pt modelId="{9D267758-830B-4F3B-8535-F39A42C234EF}" type="pres">
      <dgm:prSet presAssocID="{D4443D8D-4923-4370-BC94-F922DA2726A1}" presName="childText" presStyleLbl="bgAcc1" presStyleIdx="9" presStyleCnt="44">
        <dgm:presLayoutVars>
          <dgm:bulletEnabled val="1"/>
        </dgm:presLayoutVars>
      </dgm:prSet>
      <dgm:spPr/>
    </dgm:pt>
    <dgm:pt modelId="{DBEFFFC9-BBF5-433F-B411-9AAD85405360}" type="pres">
      <dgm:prSet presAssocID="{C61B8007-2A1D-4F9F-9466-CB28B98AB8AD}" presName="Name13" presStyleLbl="parChTrans1D2" presStyleIdx="10" presStyleCnt="44"/>
      <dgm:spPr/>
    </dgm:pt>
    <dgm:pt modelId="{FB9AE677-62E8-4A5E-B648-486520962A25}" type="pres">
      <dgm:prSet presAssocID="{77ADE090-43F3-458E-88E4-ADDB33832C96}" presName="childText" presStyleLbl="bgAcc1" presStyleIdx="10" presStyleCnt="44">
        <dgm:presLayoutVars>
          <dgm:bulletEnabled val="1"/>
        </dgm:presLayoutVars>
      </dgm:prSet>
      <dgm:spPr/>
    </dgm:pt>
    <dgm:pt modelId="{777AE22C-B919-45C7-83AA-4A2F9BCD6704}" type="pres">
      <dgm:prSet presAssocID="{FA6D83D9-C1E5-45F1-B7E3-29660EF45D78}" presName="Name13" presStyleLbl="parChTrans1D2" presStyleIdx="11" presStyleCnt="44"/>
      <dgm:spPr/>
    </dgm:pt>
    <dgm:pt modelId="{3BF6C390-4610-40C3-8851-D4DFC29131CB}" type="pres">
      <dgm:prSet presAssocID="{7E3A14DA-352D-4944-8C5B-46AFF3407D84}" presName="childText" presStyleLbl="bgAcc1" presStyleIdx="11" presStyleCnt="44">
        <dgm:presLayoutVars>
          <dgm:bulletEnabled val="1"/>
        </dgm:presLayoutVars>
      </dgm:prSet>
      <dgm:spPr/>
    </dgm:pt>
    <dgm:pt modelId="{282649E9-7042-45FC-A4AC-EBAD150BCA7F}" type="pres">
      <dgm:prSet presAssocID="{6C189286-0675-42E3-B5DE-F4344E1B175E}" presName="root" presStyleCnt="0"/>
      <dgm:spPr/>
    </dgm:pt>
    <dgm:pt modelId="{95C2FF90-C07D-4758-8E10-D7E2E9906C4F}" type="pres">
      <dgm:prSet presAssocID="{6C189286-0675-42E3-B5DE-F4344E1B175E}" presName="rootComposite" presStyleCnt="0"/>
      <dgm:spPr/>
    </dgm:pt>
    <dgm:pt modelId="{37AD8DA5-3334-42F2-8A6B-4D0A4989F95A}" type="pres">
      <dgm:prSet presAssocID="{6C189286-0675-42E3-B5DE-F4344E1B175E}" presName="rootText" presStyleLbl="node1" presStyleIdx="3" presStyleCnt="11"/>
      <dgm:spPr/>
    </dgm:pt>
    <dgm:pt modelId="{84DE6CFD-5C3D-407D-BA45-2A9D20C520AB}" type="pres">
      <dgm:prSet presAssocID="{6C189286-0675-42E3-B5DE-F4344E1B175E}" presName="rootConnector" presStyleLbl="node1" presStyleIdx="3" presStyleCnt="11"/>
      <dgm:spPr/>
    </dgm:pt>
    <dgm:pt modelId="{0895CEBD-03D1-45FA-AC10-96F8EAC95A81}" type="pres">
      <dgm:prSet presAssocID="{6C189286-0675-42E3-B5DE-F4344E1B175E}" presName="childShape" presStyleCnt="0"/>
      <dgm:spPr/>
    </dgm:pt>
    <dgm:pt modelId="{4A0D54FA-C22F-4668-8765-74ABF8CC608B}" type="pres">
      <dgm:prSet presAssocID="{C5F4B9BA-AB4C-4665-B21A-BA3C9CAC5173}" presName="Name13" presStyleLbl="parChTrans1D2" presStyleIdx="12" presStyleCnt="44"/>
      <dgm:spPr/>
    </dgm:pt>
    <dgm:pt modelId="{282A448D-83EF-4746-8C8A-AA2DCD95E620}" type="pres">
      <dgm:prSet presAssocID="{AA08F5C8-23CE-45EF-8ADA-DC6AC8438756}" presName="childText" presStyleLbl="bgAcc1" presStyleIdx="12" presStyleCnt="44">
        <dgm:presLayoutVars>
          <dgm:bulletEnabled val="1"/>
        </dgm:presLayoutVars>
      </dgm:prSet>
      <dgm:spPr/>
    </dgm:pt>
    <dgm:pt modelId="{201B02A1-0A38-4EF9-AEA7-E03C5D9E0189}" type="pres">
      <dgm:prSet presAssocID="{085D23F7-5A01-4F86-BD95-BCD76E1ECA6D}" presName="Name13" presStyleLbl="parChTrans1D2" presStyleIdx="13" presStyleCnt="44"/>
      <dgm:spPr/>
    </dgm:pt>
    <dgm:pt modelId="{406410F1-6B4C-4093-9A0A-D13A587D1937}" type="pres">
      <dgm:prSet presAssocID="{F6E301D2-F7E9-46F0-BE75-457C754E4A83}" presName="childText" presStyleLbl="bgAcc1" presStyleIdx="13" presStyleCnt="44">
        <dgm:presLayoutVars>
          <dgm:bulletEnabled val="1"/>
        </dgm:presLayoutVars>
      </dgm:prSet>
      <dgm:spPr/>
    </dgm:pt>
    <dgm:pt modelId="{81504A14-502A-4F13-B30A-CE4E9C13C74A}" type="pres">
      <dgm:prSet presAssocID="{BC21EFED-ADF2-4A08-A060-D7955DF0F8DF}" presName="Name13" presStyleLbl="parChTrans1D2" presStyleIdx="14" presStyleCnt="44"/>
      <dgm:spPr/>
    </dgm:pt>
    <dgm:pt modelId="{084DF1A3-0623-4E23-ACE3-90F90E58310D}" type="pres">
      <dgm:prSet presAssocID="{01217F68-6CB9-4092-9B8C-3D1D7959A658}" presName="childText" presStyleLbl="bgAcc1" presStyleIdx="14" presStyleCnt="44">
        <dgm:presLayoutVars>
          <dgm:bulletEnabled val="1"/>
        </dgm:presLayoutVars>
      </dgm:prSet>
      <dgm:spPr/>
    </dgm:pt>
    <dgm:pt modelId="{F8E338FF-BF44-40DF-9599-AA6BE5DF14A3}" type="pres">
      <dgm:prSet presAssocID="{D18BE1A6-8DAE-4808-9BAB-B80C92629756}" presName="Name13" presStyleLbl="parChTrans1D2" presStyleIdx="15" presStyleCnt="44"/>
      <dgm:spPr/>
    </dgm:pt>
    <dgm:pt modelId="{D75660A5-F232-48D6-BE14-D6F5B1A8E7C4}" type="pres">
      <dgm:prSet presAssocID="{C24C32CF-A17B-4395-A76C-8B8CDBCDA77A}" presName="childText" presStyleLbl="bgAcc1" presStyleIdx="15" presStyleCnt="44">
        <dgm:presLayoutVars>
          <dgm:bulletEnabled val="1"/>
        </dgm:presLayoutVars>
      </dgm:prSet>
      <dgm:spPr/>
    </dgm:pt>
    <dgm:pt modelId="{8F3F4A8A-5B2D-4688-9A7C-F397F49274A9}" type="pres">
      <dgm:prSet presAssocID="{B37DA94D-D8F3-487F-95CB-B94B0B345BC5}" presName="root" presStyleCnt="0"/>
      <dgm:spPr/>
    </dgm:pt>
    <dgm:pt modelId="{B6D6E0AE-3340-4F64-A2B0-90183F4C42E8}" type="pres">
      <dgm:prSet presAssocID="{B37DA94D-D8F3-487F-95CB-B94B0B345BC5}" presName="rootComposite" presStyleCnt="0"/>
      <dgm:spPr/>
    </dgm:pt>
    <dgm:pt modelId="{5D80F55A-AAB5-44F6-93C0-1F08D9D0C19B}" type="pres">
      <dgm:prSet presAssocID="{B37DA94D-D8F3-487F-95CB-B94B0B345BC5}" presName="rootText" presStyleLbl="node1" presStyleIdx="4" presStyleCnt="11"/>
      <dgm:spPr/>
    </dgm:pt>
    <dgm:pt modelId="{93112411-430C-4D3D-8B66-E1E69800DCC8}" type="pres">
      <dgm:prSet presAssocID="{B37DA94D-D8F3-487F-95CB-B94B0B345BC5}" presName="rootConnector" presStyleLbl="node1" presStyleIdx="4" presStyleCnt="11"/>
      <dgm:spPr/>
    </dgm:pt>
    <dgm:pt modelId="{14146322-0CD8-4A0E-9E4E-5FA186F3F49D}" type="pres">
      <dgm:prSet presAssocID="{B37DA94D-D8F3-487F-95CB-B94B0B345BC5}" presName="childShape" presStyleCnt="0"/>
      <dgm:spPr/>
    </dgm:pt>
    <dgm:pt modelId="{0DC523AE-4A76-49B1-B2E5-DB254B4D5DD9}" type="pres">
      <dgm:prSet presAssocID="{BC1B2E3D-9030-4EF8-AB62-1738F3EE25E9}" presName="Name13" presStyleLbl="parChTrans1D2" presStyleIdx="16" presStyleCnt="44"/>
      <dgm:spPr/>
    </dgm:pt>
    <dgm:pt modelId="{24361D95-CEE3-47DD-A3BE-E3B9F412F222}" type="pres">
      <dgm:prSet presAssocID="{DA14FCFD-3562-4541-877C-142C6DDB8E9D}" presName="childText" presStyleLbl="bgAcc1" presStyleIdx="16" presStyleCnt="44">
        <dgm:presLayoutVars>
          <dgm:bulletEnabled val="1"/>
        </dgm:presLayoutVars>
      </dgm:prSet>
      <dgm:spPr/>
    </dgm:pt>
    <dgm:pt modelId="{BFA9DC05-72BA-4B48-A09F-CF731C880C75}" type="pres">
      <dgm:prSet presAssocID="{2DB7490A-B0DA-49E3-B4AE-0084891FE438}" presName="Name13" presStyleLbl="parChTrans1D2" presStyleIdx="17" presStyleCnt="44"/>
      <dgm:spPr/>
    </dgm:pt>
    <dgm:pt modelId="{93251CBB-64C1-494F-9318-C5B5783AA74B}" type="pres">
      <dgm:prSet presAssocID="{9B6ABB7F-1B42-4912-ACC1-50FC3B83A39F}" presName="childText" presStyleLbl="bgAcc1" presStyleIdx="17" presStyleCnt="44">
        <dgm:presLayoutVars>
          <dgm:bulletEnabled val="1"/>
        </dgm:presLayoutVars>
      </dgm:prSet>
      <dgm:spPr/>
    </dgm:pt>
    <dgm:pt modelId="{13D37564-2C6F-45EB-8537-4F6DA8D4EE35}" type="pres">
      <dgm:prSet presAssocID="{5C4C7D6E-0B39-4404-8445-9ADCCBE1BA94}" presName="Name13" presStyleLbl="parChTrans1D2" presStyleIdx="18" presStyleCnt="44"/>
      <dgm:spPr/>
    </dgm:pt>
    <dgm:pt modelId="{2E58FF57-0C43-46B9-AD74-D6DEE9AE7085}" type="pres">
      <dgm:prSet presAssocID="{90B79B5F-799A-4E40-9D9F-338D8D6147F9}" presName="childText" presStyleLbl="bgAcc1" presStyleIdx="18" presStyleCnt="44">
        <dgm:presLayoutVars>
          <dgm:bulletEnabled val="1"/>
        </dgm:presLayoutVars>
      </dgm:prSet>
      <dgm:spPr/>
    </dgm:pt>
    <dgm:pt modelId="{7E8DB01E-B229-4E1E-AC53-997EE2B658A5}" type="pres">
      <dgm:prSet presAssocID="{582FA3CF-C980-468F-9292-4D6AFEBB12D7}" presName="Name13" presStyleLbl="parChTrans1D2" presStyleIdx="19" presStyleCnt="44"/>
      <dgm:spPr/>
    </dgm:pt>
    <dgm:pt modelId="{E06EE943-F57E-4DB6-B826-8B5F84D76046}" type="pres">
      <dgm:prSet presAssocID="{DEE2DD2D-23C6-49DB-98D0-4B3DBDA2CC2A}" presName="childText" presStyleLbl="bgAcc1" presStyleIdx="19" presStyleCnt="44">
        <dgm:presLayoutVars>
          <dgm:bulletEnabled val="1"/>
        </dgm:presLayoutVars>
      </dgm:prSet>
      <dgm:spPr/>
    </dgm:pt>
    <dgm:pt modelId="{4301D57C-F462-45AA-9786-86024519BC80}" type="pres">
      <dgm:prSet presAssocID="{2FADAEB9-4849-4EBD-9AC4-B3E18895372F}" presName="root" presStyleCnt="0"/>
      <dgm:spPr/>
    </dgm:pt>
    <dgm:pt modelId="{4F25A893-DFCD-49BC-8D5A-30FB3C8D0074}" type="pres">
      <dgm:prSet presAssocID="{2FADAEB9-4849-4EBD-9AC4-B3E18895372F}" presName="rootComposite" presStyleCnt="0"/>
      <dgm:spPr/>
    </dgm:pt>
    <dgm:pt modelId="{6F77875D-8F84-4111-9D49-85F4AC74EA1E}" type="pres">
      <dgm:prSet presAssocID="{2FADAEB9-4849-4EBD-9AC4-B3E18895372F}" presName="rootText" presStyleLbl="node1" presStyleIdx="5" presStyleCnt="11"/>
      <dgm:spPr/>
    </dgm:pt>
    <dgm:pt modelId="{CCC30650-1BC4-42F5-B9B8-FE6714FFF2B6}" type="pres">
      <dgm:prSet presAssocID="{2FADAEB9-4849-4EBD-9AC4-B3E18895372F}" presName="rootConnector" presStyleLbl="node1" presStyleIdx="5" presStyleCnt="11"/>
      <dgm:spPr/>
    </dgm:pt>
    <dgm:pt modelId="{70110A8B-9B25-4ADE-8D60-585BD386ACB8}" type="pres">
      <dgm:prSet presAssocID="{2FADAEB9-4849-4EBD-9AC4-B3E18895372F}" presName="childShape" presStyleCnt="0"/>
      <dgm:spPr/>
    </dgm:pt>
    <dgm:pt modelId="{5521CD4A-F0A0-4EA7-8F52-00D58389515A}" type="pres">
      <dgm:prSet presAssocID="{12702697-482F-45BD-8A2A-071ACBEFED42}" presName="Name13" presStyleLbl="parChTrans1D2" presStyleIdx="20" presStyleCnt="44"/>
      <dgm:spPr/>
    </dgm:pt>
    <dgm:pt modelId="{B0CF17E4-1282-4235-BFD6-D922E723C471}" type="pres">
      <dgm:prSet presAssocID="{A88701EB-72D2-4446-81CB-FACB5FD2FAA0}" presName="childText" presStyleLbl="bgAcc1" presStyleIdx="20" presStyleCnt="44">
        <dgm:presLayoutVars>
          <dgm:bulletEnabled val="1"/>
        </dgm:presLayoutVars>
      </dgm:prSet>
      <dgm:spPr/>
    </dgm:pt>
    <dgm:pt modelId="{2967F0EB-3EA9-45DC-BD1A-071F39A31A89}" type="pres">
      <dgm:prSet presAssocID="{3464E6F7-0221-4D75-A657-DD1B8183DA98}" presName="Name13" presStyleLbl="parChTrans1D2" presStyleIdx="21" presStyleCnt="44"/>
      <dgm:spPr/>
    </dgm:pt>
    <dgm:pt modelId="{A41D9FF7-0F51-45F6-A0A1-8F3636DA0E17}" type="pres">
      <dgm:prSet presAssocID="{E63AEDDD-6FC1-4C7A-85B9-CBDC647E153B}" presName="childText" presStyleLbl="bgAcc1" presStyleIdx="21" presStyleCnt="44">
        <dgm:presLayoutVars>
          <dgm:bulletEnabled val="1"/>
        </dgm:presLayoutVars>
      </dgm:prSet>
      <dgm:spPr/>
    </dgm:pt>
    <dgm:pt modelId="{5CC0687F-B641-4128-80CC-4EF1EB2E2D4A}" type="pres">
      <dgm:prSet presAssocID="{0DCB41AD-D6D8-4A14-84F1-A1F2608080B9}" presName="Name13" presStyleLbl="parChTrans1D2" presStyleIdx="22" presStyleCnt="44"/>
      <dgm:spPr/>
    </dgm:pt>
    <dgm:pt modelId="{A9D12548-A0D5-48D1-815F-834C800A2458}" type="pres">
      <dgm:prSet presAssocID="{FEBE7CFF-CBA7-4025-B623-1933E87D94B8}" presName="childText" presStyleLbl="bgAcc1" presStyleIdx="22" presStyleCnt="44">
        <dgm:presLayoutVars>
          <dgm:bulletEnabled val="1"/>
        </dgm:presLayoutVars>
      </dgm:prSet>
      <dgm:spPr/>
    </dgm:pt>
    <dgm:pt modelId="{2DD39B2A-D3D9-4DEE-ADBB-37B38822F192}" type="pres">
      <dgm:prSet presAssocID="{D5C61EFC-67C6-46DB-AFFE-C961CDCBA2B0}" presName="Name13" presStyleLbl="parChTrans1D2" presStyleIdx="23" presStyleCnt="44"/>
      <dgm:spPr/>
    </dgm:pt>
    <dgm:pt modelId="{A0985C03-6332-408D-91C1-2C266D5BA244}" type="pres">
      <dgm:prSet presAssocID="{97E69053-A515-4FC4-93B4-C3A7AD72454C}" presName="childText" presStyleLbl="bgAcc1" presStyleIdx="23" presStyleCnt="44">
        <dgm:presLayoutVars>
          <dgm:bulletEnabled val="1"/>
        </dgm:presLayoutVars>
      </dgm:prSet>
      <dgm:spPr/>
    </dgm:pt>
    <dgm:pt modelId="{9E275418-CCDC-4363-82B2-EC33A8C06CEA}" type="pres">
      <dgm:prSet presAssocID="{589BEEBF-62AE-4D43-84F4-2A595F48D10D}" presName="root" presStyleCnt="0"/>
      <dgm:spPr/>
    </dgm:pt>
    <dgm:pt modelId="{43ED805B-F995-4D75-A6DE-EF660865C5D3}" type="pres">
      <dgm:prSet presAssocID="{589BEEBF-62AE-4D43-84F4-2A595F48D10D}" presName="rootComposite" presStyleCnt="0"/>
      <dgm:spPr/>
    </dgm:pt>
    <dgm:pt modelId="{C094994D-B617-4987-BF2A-46DE2C6C944B}" type="pres">
      <dgm:prSet presAssocID="{589BEEBF-62AE-4D43-84F4-2A595F48D10D}" presName="rootText" presStyleLbl="node1" presStyleIdx="6" presStyleCnt="11"/>
      <dgm:spPr/>
    </dgm:pt>
    <dgm:pt modelId="{606E07FA-A397-4198-B2F8-4FF91F7AADB2}" type="pres">
      <dgm:prSet presAssocID="{589BEEBF-62AE-4D43-84F4-2A595F48D10D}" presName="rootConnector" presStyleLbl="node1" presStyleIdx="6" presStyleCnt="11"/>
      <dgm:spPr/>
    </dgm:pt>
    <dgm:pt modelId="{44D288E3-EF21-4702-9672-7BAE61AABCA9}" type="pres">
      <dgm:prSet presAssocID="{589BEEBF-62AE-4D43-84F4-2A595F48D10D}" presName="childShape" presStyleCnt="0"/>
      <dgm:spPr/>
    </dgm:pt>
    <dgm:pt modelId="{4501C30C-CC82-4C08-9F76-065068700DD9}" type="pres">
      <dgm:prSet presAssocID="{992A26DE-73C2-4E1F-84EB-474D8C3B15F0}" presName="Name13" presStyleLbl="parChTrans1D2" presStyleIdx="24" presStyleCnt="44"/>
      <dgm:spPr/>
    </dgm:pt>
    <dgm:pt modelId="{1CD3761F-5C85-464F-9E97-069C6DF9FBDB}" type="pres">
      <dgm:prSet presAssocID="{2794506F-7236-4B34-826B-F92E4AF4D8FD}" presName="childText" presStyleLbl="bgAcc1" presStyleIdx="24" presStyleCnt="44">
        <dgm:presLayoutVars>
          <dgm:bulletEnabled val="1"/>
        </dgm:presLayoutVars>
      </dgm:prSet>
      <dgm:spPr/>
    </dgm:pt>
    <dgm:pt modelId="{5C1D538C-7BDF-4890-8B57-AB32D8F43614}" type="pres">
      <dgm:prSet presAssocID="{07B05DEE-5862-469F-9A19-A34E13755C6A}" presName="Name13" presStyleLbl="parChTrans1D2" presStyleIdx="25" presStyleCnt="44"/>
      <dgm:spPr/>
    </dgm:pt>
    <dgm:pt modelId="{BBFAE63B-C53A-491F-B946-AAFD2B77C9D6}" type="pres">
      <dgm:prSet presAssocID="{ECE3C2E0-8195-49FD-A6CD-70472E1B175D}" presName="childText" presStyleLbl="bgAcc1" presStyleIdx="25" presStyleCnt="44">
        <dgm:presLayoutVars>
          <dgm:bulletEnabled val="1"/>
        </dgm:presLayoutVars>
      </dgm:prSet>
      <dgm:spPr/>
    </dgm:pt>
    <dgm:pt modelId="{5356C8FC-C929-4C53-880B-7962C1B8F259}" type="pres">
      <dgm:prSet presAssocID="{A8C77AAD-48FC-47D0-B0F0-466E4F7AD43C}" presName="Name13" presStyleLbl="parChTrans1D2" presStyleIdx="26" presStyleCnt="44"/>
      <dgm:spPr/>
    </dgm:pt>
    <dgm:pt modelId="{6441FAE6-0AD0-4F30-AD76-7E3B5D1B5F83}" type="pres">
      <dgm:prSet presAssocID="{4AC20C20-F2E8-47AD-A44C-26937FC4AD71}" presName="childText" presStyleLbl="bgAcc1" presStyleIdx="26" presStyleCnt="44">
        <dgm:presLayoutVars>
          <dgm:bulletEnabled val="1"/>
        </dgm:presLayoutVars>
      </dgm:prSet>
      <dgm:spPr/>
    </dgm:pt>
    <dgm:pt modelId="{8431CFA6-8D3A-4174-A01E-CD658DD58E7C}" type="pres">
      <dgm:prSet presAssocID="{A46115BE-9B1E-486F-8322-49C83884352A}" presName="Name13" presStyleLbl="parChTrans1D2" presStyleIdx="27" presStyleCnt="44"/>
      <dgm:spPr/>
    </dgm:pt>
    <dgm:pt modelId="{B49A4AB0-E76B-4ADC-9B25-785017CB5444}" type="pres">
      <dgm:prSet presAssocID="{CE99008B-2A48-4D22-9503-7377152FF5F3}" presName="childText" presStyleLbl="bgAcc1" presStyleIdx="27" presStyleCnt="44">
        <dgm:presLayoutVars>
          <dgm:bulletEnabled val="1"/>
        </dgm:presLayoutVars>
      </dgm:prSet>
      <dgm:spPr/>
    </dgm:pt>
    <dgm:pt modelId="{9433FAAB-148D-4AEB-85A8-CAE9D50F9A13}" type="pres">
      <dgm:prSet presAssocID="{3600FB36-87B2-4918-858E-ABC91E00C8E7}" presName="root" presStyleCnt="0"/>
      <dgm:spPr/>
    </dgm:pt>
    <dgm:pt modelId="{B3432970-9059-4D39-8C49-7C2B586BD02C}" type="pres">
      <dgm:prSet presAssocID="{3600FB36-87B2-4918-858E-ABC91E00C8E7}" presName="rootComposite" presStyleCnt="0"/>
      <dgm:spPr/>
    </dgm:pt>
    <dgm:pt modelId="{0C890275-7843-4601-978D-5E05063E2BAC}" type="pres">
      <dgm:prSet presAssocID="{3600FB36-87B2-4918-858E-ABC91E00C8E7}" presName="rootText" presStyleLbl="node1" presStyleIdx="7" presStyleCnt="11"/>
      <dgm:spPr/>
    </dgm:pt>
    <dgm:pt modelId="{044DFD4A-BC2E-472B-9D95-DA984140E993}" type="pres">
      <dgm:prSet presAssocID="{3600FB36-87B2-4918-858E-ABC91E00C8E7}" presName="rootConnector" presStyleLbl="node1" presStyleIdx="7" presStyleCnt="11"/>
      <dgm:spPr/>
    </dgm:pt>
    <dgm:pt modelId="{5327A30E-83CD-491F-BB35-216AEE01049E}" type="pres">
      <dgm:prSet presAssocID="{3600FB36-87B2-4918-858E-ABC91E00C8E7}" presName="childShape" presStyleCnt="0"/>
      <dgm:spPr/>
    </dgm:pt>
    <dgm:pt modelId="{5A589EFA-EA8F-42F9-94D7-18E56DCE9654}" type="pres">
      <dgm:prSet presAssocID="{DE935C18-600A-49BD-8116-ACD7F52266C3}" presName="Name13" presStyleLbl="parChTrans1D2" presStyleIdx="28" presStyleCnt="44"/>
      <dgm:spPr/>
    </dgm:pt>
    <dgm:pt modelId="{893EED57-C8E4-4F1F-822F-4EE646E109C3}" type="pres">
      <dgm:prSet presAssocID="{8FBE3796-CB5C-44A0-B38B-68AF2C7FB6B6}" presName="childText" presStyleLbl="bgAcc1" presStyleIdx="28" presStyleCnt="44">
        <dgm:presLayoutVars>
          <dgm:bulletEnabled val="1"/>
        </dgm:presLayoutVars>
      </dgm:prSet>
      <dgm:spPr/>
    </dgm:pt>
    <dgm:pt modelId="{D61FDF31-C650-4FD5-B85C-E2D466C7E0CE}" type="pres">
      <dgm:prSet presAssocID="{66ED569D-44BD-4EDA-BEED-E7EDB5CB715C}" presName="Name13" presStyleLbl="parChTrans1D2" presStyleIdx="29" presStyleCnt="44"/>
      <dgm:spPr/>
    </dgm:pt>
    <dgm:pt modelId="{C0CE9B46-0804-4C1A-89D0-172C13A576E6}" type="pres">
      <dgm:prSet presAssocID="{4820B9D2-9BDA-4D18-9C32-768625637388}" presName="childText" presStyleLbl="bgAcc1" presStyleIdx="29" presStyleCnt="44">
        <dgm:presLayoutVars>
          <dgm:bulletEnabled val="1"/>
        </dgm:presLayoutVars>
      </dgm:prSet>
      <dgm:spPr/>
    </dgm:pt>
    <dgm:pt modelId="{BEBACF83-7E35-480F-8916-C2CF51B9E0FA}" type="pres">
      <dgm:prSet presAssocID="{3714527B-CB32-4903-B19B-ADD1A390C7B0}" presName="Name13" presStyleLbl="parChTrans1D2" presStyleIdx="30" presStyleCnt="44"/>
      <dgm:spPr/>
    </dgm:pt>
    <dgm:pt modelId="{99FF2C62-45C3-4639-A34D-D547F602ABDE}" type="pres">
      <dgm:prSet presAssocID="{C43726E2-FEAF-471D-8159-5F2D3876563E}" presName="childText" presStyleLbl="bgAcc1" presStyleIdx="30" presStyleCnt="44">
        <dgm:presLayoutVars>
          <dgm:bulletEnabled val="1"/>
        </dgm:presLayoutVars>
      </dgm:prSet>
      <dgm:spPr/>
    </dgm:pt>
    <dgm:pt modelId="{8944FC0A-8881-40F9-B4EA-6281BA7CE63F}" type="pres">
      <dgm:prSet presAssocID="{E806741D-3FC8-41E0-A2C3-638E09BF8AB5}" presName="Name13" presStyleLbl="parChTrans1D2" presStyleIdx="31" presStyleCnt="44"/>
      <dgm:spPr/>
    </dgm:pt>
    <dgm:pt modelId="{BF4DC101-F364-4E79-822A-684CB5E97E12}" type="pres">
      <dgm:prSet presAssocID="{E0C175DF-5F6B-4CD9-9A2E-99231CC6533F}" presName="childText" presStyleLbl="bgAcc1" presStyleIdx="31" presStyleCnt="44">
        <dgm:presLayoutVars>
          <dgm:bulletEnabled val="1"/>
        </dgm:presLayoutVars>
      </dgm:prSet>
      <dgm:spPr/>
    </dgm:pt>
    <dgm:pt modelId="{DE866A83-65BF-422E-88CC-39CD468EFBD2}" type="pres">
      <dgm:prSet presAssocID="{D8B5F997-FF62-449C-BCB0-F0F3376F06E4}" presName="root" presStyleCnt="0"/>
      <dgm:spPr/>
    </dgm:pt>
    <dgm:pt modelId="{EB8D7C7D-3757-4880-B7A0-4078AA8EF4CA}" type="pres">
      <dgm:prSet presAssocID="{D8B5F997-FF62-449C-BCB0-F0F3376F06E4}" presName="rootComposite" presStyleCnt="0"/>
      <dgm:spPr/>
    </dgm:pt>
    <dgm:pt modelId="{959D26FC-5C8E-48E2-8F27-4EA0B4FA605E}" type="pres">
      <dgm:prSet presAssocID="{D8B5F997-FF62-449C-BCB0-F0F3376F06E4}" presName="rootText" presStyleLbl="node1" presStyleIdx="8" presStyleCnt="11"/>
      <dgm:spPr/>
    </dgm:pt>
    <dgm:pt modelId="{D481BA2D-69E9-4970-90E4-EE7D9BDEC120}" type="pres">
      <dgm:prSet presAssocID="{D8B5F997-FF62-449C-BCB0-F0F3376F06E4}" presName="rootConnector" presStyleLbl="node1" presStyleIdx="8" presStyleCnt="11"/>
      <dgm:spPr/>
    </dgm:pt>
    <dgm:pt modelId="{604E522F-B192-423D-AD48-F2736445CB00}" type="pres">
      <dgm:prSet presAssocID="{D8B5F997-FF62-449C-BCB0-F0F3376F06E4}" presName="childShape" presStyleCnt="0"/>
      <dgm:spPr/>
    </dgm:pt>
    <dgm:pt modelId="{CD29A4B6-C88C-48F2-B9AB-DBCFBE6CAE80}" type="pres">
      <dgm:prSet presAssocID="{85423756-7DCA-40DC-AA70-2438B972E422}" presName="Name13" presStyleLbl="parChTrans1D2" presStyleIdx="32" presStyleCnt="44"/>
      <dgm:spPr/>
    </dgm:pt>
    <dgm:pt modelId="{BC4BCE21-3389-436B-BCE2-BB7E36315E04}" type="pres">
      <dgm:prSet presAssocID="{CAC930AB-00E5-414F-B6EC-2FEBF4DA8E74}" presName="childText" presStyleLbl="bgAcc1" presStyleIdx="32" presStyleCnt="44">
        <dgm:presLayoutVars>
          <dgm:bulletEnabled val="1"/>
        </dgm:presLayoutVars>
      </dgm:prSet>
      <dgm:spPr/>
    </dgm:pt>
    <dgm:pt modelId="{7C90B4F4-56C9-4BF7-81D8-8C4A860F2E9A}" type="pres">
      <dgm:prSet presAssocID="{5F7A1270-878C-4399-ACA2-5C4E3E5A2D50}" presName="Name13" presStyleLbl="parChTrans1D2" presStyleIdx="33" presStyleCnt="44"/>
      <dgm:spPr/>
    </dgm:pt>
    <dgm:pt modelId="{608F0932-77F5-4946-9853-5A20E5B5CD47}" type="pres">
      <dgm:prSet presAssocID="{2AE21CAB-2C94-40CB-B955-8F4ED72106DE}" presName="childText" presStyleLbl="bgAcc1" presStyleIdx="33" presStyleCnt="44">
        <dgm:presLayoutVars>
          <dgm:bulletEnabled val="1"/>
        </dgm:presLayoutVars>
      </dgm:prSet>
      <dgm:spPr/>
    </dgm:pt>
    <dgm:pt modelId="{266E28E1-AB20-4741-AAF1-AE03632B35F2}" type="pres">
      <dgm:prSet presAssocID="{B02E9BD5-3F85-4B9F-8389-E2FF2ACA035F}" presName="Name13" presStyleLbl="parChTrans1D2" presStyleIdx="34" presStyleCnt="44"/>
      <dgm:spPr/>
    </dgm:pt>
    <dgm:pt modelId="{8E6F8FC0-F3F2-4CA4-A6BB-4DDD5448915E}" type="pres">
      <dgm:prSet presAssocID="{9CD4642F-58E2-49F9-B88A-526D873C970E}" presName="childText" presStyleLbl="bgAcc1" presStyleIdx="34" presStyleCnt="44">
        <dgm:presLayoutVars>
          <dgm:bulletEnabled val="1"/>
        </dgm:presLayoutVars>
      </dgm:prSet>
      <dgm:spPr/>
    </dgm:pt>
    <dgm:pt modelId="{2331A559-471E-4ABD-8EED-C0D25FB1FFC9}" type="pres">
      <dgm:prSet presAssocID="{C28BCE36-78CA-406D-8FE3-B7495C93AD4A}" presName="Name13" presStyleLbl="parChTrans1D2" presStyleIdx="35" presStyleCnt="44"/>
      <dgm:spPr/>
    </dgm:pt>
    <dgm:pt modelId="{185D7792-F8A6-4308-B93D-57586A3EA492}" type="pres">
      <dgm:prSet presAssocID="{AACB2EE0-1E26-44AB-8740-4C18BC4F7853}" presName="childText" presStyleLbl="bgAcc1" presStyleIdx="35" presStyleCnt="44">
        <dgm:presLayoutVars>
          <dgm:bulletEnabled val="1"/>
        </dgm:presLayoutVars>
      </dgm:prSet>
      <dgm:spPr/>
    </dgm:pt>
    <dgm:pt modelId="{8341D6D3-48C8-4526-8AA1-D5D006C8CA57}" type="pres">
      <dgm:prSet presAssocID="{090A6CB3-AE1F-4F39-BB70-CA9F6C10259C}" presName="root" presStyleCnt="0"/>
      <dgm:spPr/>
    </dgm:pt>
    <dgm:pt modelId="{48CBB2F6-F9BF-4721-B9D4-611B15099FFB}" type="pres">
      <dgm:prSet presAssocID="{090A6CB3-AE1F-4F39-BB70-CA9F6C10259C}" presName="rootComposite" presStyleCnt="0"/>
      <dgm:spPr/>
    </dgm:pt>
    <dgm:pt modelId="{7B92057B-B157-47AF-A404-C682DB539C89}" type="pres">
      <dgm:prSet presAssocID="{090A6CB3-AE1F-4F39-BB70-CA9F6C10259C}" presName="rootText" presStyleLbl="node1" presStyleIdx="9" presStyleCnt="11"/>
      <dgm:spPr/>
    </dgm:pt>
    <dgm:pt modelId="{C1103810-6293-4AE0-9298-3BEAF844E481}" type="pres">
      <dgm:prSet presAssocID="{090A6CB3-AE1F-4F39-BB70-CA9F6C10259C}" presName="rootConnector" presStyleLbl="node1" presStyleIdx="9" presStyleCnt="11"/>
      <dgm:spPr/>
    </dgm:pt>
    <dgm:pt modelId="{24678885-047E-4823-8021-693399714686}" type="pres">
      <dgm:prSet presAssocID="{090A6CB3-AE1F-4F39-BB70-CA9F6C10259C}" presName="childShape" presStyleCnt="0"/>
      <dgm:spPr/>
    </dgm:pt>
    <dgm:pt modelId="{9BDB7CCE-1D22-417A-8D8F-D0C272AF0819}" type="pres">
      <dgm:prSet presAssocID="{3C54658E-E7D8-4A8A-AB6F-A05A98900E07}" presName="Name13" presStyleLbl="parChTrans1D2" presStyleIdx="36" presStyleCnt="44"/>
      <dgm:spPr/>
    </dgm:pt>
    <dgm:pt modelId="{FDD1264B-DF7B-465B-9164-675309C8CD36}" type="pres">
      <dgm:prSet presAssocID="{056FBD6A-1D69-4AB8-881C-C536A2F8A6C6}" presName="childText" presStyleLbl="bgAcc1" presStyleIdx="36" presStyleCnt="44">
        <dgm:presLayoutVars>
          <dgm:bulletEnabled val="1"/>
        </dgm:presLayoutVars>
      </dgm:prSet>
      <dgm:spPr/>
    </dgm:pt>
    <dgm:pt modelId="{02F6366C-4D00-4167-8A9D-F7815931DA70}" type="pres">
      <dgm:prSet presAssocID="{B8607FAE-FBA7-415B-AD43-2B38A38A6919}" presName="Name13" presStyleLbl="parChTrans1D2" presStyleIdx="37" presStyleCnt="44"/>
      <dgm:spPr/>
    </dgm:pt>
    <dgm:pt modelId="{8F31B5A2-4FFB-4A78-8E17-0B0FD7076A67}" type="pres">
      <dgm:prSet presAssocID="{F99B9DAA-6B76-4A6D-A7E1-DD3A799F46A4}" presName="childText" presStyleLbl="bgAcc1" presStyleIdx="37" presStyleCnt="44">
        <dgm:presLayoutVars>
          <dgm:bulletEnabled val="1"/>
        </dgm:presLayoutVars>
      </dgm:prSet>
      <dgm:spPr/>
    </dgm:pt>
    <dgm:pt modelId="{C414595F-8A3A-420F-AB8E-D43CE3A2B57E}" type="pres">
      <dgm:prSet presAssocID="{2ECCDA7E-52B7-4D47-9765-2D1012F6DBD1}" presName="Name13" presStyleLbl="parChTrans1D2" presStyleIdx="38" presStyleCnt="44"/>
      <dgm:spPr/>
    </dgm:pt>
    <dgm:pt modelId="{420895D9-2870-4230-913C-C4A873957CFB}" type="pres">
      <dgm:prSet presAssocID="{57E9F20C-7265-4758-BD38-DCBA6033D988}" presName="childText" presStyleLbl="bgAcc1" presStyleIdx="38" presStyleCnt="44">
        <dgm:presLayoutVars>
          <dgm:bulletEnabled val="1"/>
        </dgm:presLayoutVars>
      </dgm:prSet>
      <dgm:spPr/>
    </dgm:pt>
    <dgm:pt modelId="{8A801765-041E-4472-9725-6D1AAD0BB6EC}" type="pres">
      <dgm:prSet presAssocID="{E962995A-9F97-4C4E-98C0-C19FF54EAE14}" presName="Name13" presStyleLbl="parChTrans1D2" presStyleIdx="39" presStyleCnt="44"/>
      <dgm:spPr/>
    </dgm:pt>
    <dgm:pt modelId="{B8D99108-23A9-491C-ADF6-A3413FE57018}" type="pres">
      <dgm:prSet presAssocID="{34C92385-105C-45DD-AC49-32C2FB2AC10A}" presName="childText" presStyleLbl="bgAcc1" presStyleIdx="39" presStyleCnt="44">
        <dgm:presLayoutVars>
          <dgm:bulletEnabled val="1"/>
        </dgm:presLayoutVars>
      </dgm:prSet>
      <dgm:spPr/>
    </dgm:pt>
    <dgm:pt modelId="{2037B583-399E-4E0B-AA03-EBEFBD5D7DD7}" type="pres">
      <dgm:prSet presAssocID="{2758DFAC-7A17-402E-823C-81E9AB505B09}" presName="root" presStyleCnt="0"/>
      <dgm:spPr/>
    </dgm:pt>
    <dgm:pt modelId="{38E2A788-D57F-478A-BFCB-C353F19AF115}" type="pres">
      <dgm:prSet presAssocID="{2758DFAC-7A17-402E-823C-81E9AB505B09}" presName="rootComposite" presStyleCnt="0"/>
      <dgm:spPr/>
    </dgm:pt>
    <dgm:pt modelId="{E020B39E-91B6-4F49-B6FD-83C11B6F09AF}" type="pres">
      <dgm:prSet presAssocID="{2758DFAC-7A17-402E-823C-81E9AB505B09}" presName="rootText" presStyleLbl="node1" presStyleIdx="10" presStyleCnt="11"/>
      <dgm:spPr/>
    </dgm:pt>
    <dgm:pt modelId="{BAB92437-5F1D-4F03-90B5-618E2022577E}" type="pres">
      <dgm:prSet presAssocID="{2758DFAC-7A17-402E-823C-81E9AB505B09}" presName="rootConnector" presStyleLbl="node1" presStyleIdx="10" presStyleCnt="11"/>
      <dgm:spPr/>
    </dgm:pt>
    <dgm:pt modelId="{3D6E6BF9-7F13-4ECB-8634-A1DFDBE2C054}" type="pres">
      <dgm:prSet presAssocID="{2758DFAC-7A17-402E-823C-81E9AB505B09}" presName="childShape" presStyleCnt="0"/>
      <dgm:spPr/>
    </dgm:pt>
    <dgm:pt modelId="{F253E165-21FB-4E90-BBB1-A004FE6BE411}" type="pres">
      <dgm:prSet presAssocID="{C5C62265-1031-4846-8EB1-2C11815255DA}" presName="Name13" presStyleLbl="parChTrans1D2" presStyleIdx="40" presStyleCnt="44"/>
      <dgm:spPr/>
    </dgm:pt>
    <dgm:pt modelId="{A3E38EBA-5BB1-464C-8B3F-5EBCB2CB72EF}" type="pres">
      <dgm:prSet presAssocID="{DFF1209D-8745-49E9-887A-D845D3272408}" presName="childText" presStyleLbl="bgAcc1" presStyleIdx="40" presStyleCnt="44">
        <dgm:presLayoutVars>
          <dgm:bulletEnabled val="1"/>
        </dgm:presLayoutVars>
      </dgm:prSet>
      <dgm:spPr/>
    </dgm:pt>
    <dgm:pt modelId="{4976DA5B-8E41-47A8-A5BD-80715AACB047}" type="pres">
      <dgm:prSet presAssocID="{DC59060A-2B6F-4002-B531-7D402966B59E}" presName="Name13" presStyleLbl="parChTrans1D2" presStyleIdx="41" presStyleCnt="44"/>
      <dgm:spPr/>
    </dgm:pt>
    <dgm:pt modelId="{2091E7E0-63D7-46FB-A934-27AC740AF7E9}" type="pres">
      <dgm:prSet presAssocID="{8F9FD31A-FE8E-4601-AEC7-FDF2DFBC8A40}" presName="childText" presStyleLbl="bgAcc1" presStyleIdx="41" presStyleCnt="44">
        <dgm:presLayoutVars>
          <dgm:bulletEnabled val="1"/>
        </dgm:presLayoutVars>
      </dgm:prSet>
      <dgm:spPr/>
    </dgm:pt>
    <dgm:pt modelId="{0205E483-AF28-4274-AF73-EF402FAA9CBE}" type="pres">
      <dgm:prSet presAssocID="{4B985B70-2151-4BC2-BD87-951A947D4015}" presName="Name13" presStyleLbl="parChTrans1D2" presStyleIdx="42" presStyleCnt="44"/>
      <dgm:spPr/>
    </dgm:pt>
    <dgm:pt modelId="{183821DC-AF77-4699-AE3A-58B1B8208EDF}" type="pres">
      <dgm:prSet presAssocID="{12B3F2C1-A262-47BD-ACEC-989AA3B12059}" presName="childText" presStyleLbl="bgAcc1" presStyleIdx="42" presStyleCnt="44">
        <dgm:presLayoutVars>
          <dgm:bulletEnabled val="1"/>
        </dgm:presLayoutVars>
      </dgm:prSet>
      <dgm:spPr/>
    </dgm:pt>
    <dgm:pt modelId="{26698C6F-6387-4880-BB5B-4158C456F99F}" type="pres">
      <dgm:prSet presAssocID="{B9FBD895-955F-470B-A808-61639426AAEB}" presName="Name13" presStyleLbl="parChTrans1D2" presStyleIdx="43" presStyleCnt="44"/>
      <dgm:spPr/>
    </dgm:pt>
    <dgm:pt modelId="{03A7EB7E-D846-4709-B455-21353EE11B93}" type="pres">
      <dgm:prSet presAssocID="{75EC5FD4-B049-4694-A142-8700203D90CA}" presName="childText" presStyleLbl="bgAcc1" presStyleIdx="43" presStyleCnt="44">
        <dgm:presLayoutVars>
          <dgm:bulletEnabled val="1"/>
        </dgm:presLayoutVars>
      </dgm:prSet>
      <dgm:spPr/>
    </dgm:pt>
  </dgm:ptLst>
  <dgm:cxnLst>
    <dgm:cxn modelId="{2629C301-696A-4C0D-ADC6-811B7BE38439}" type="presOf" srcId="{DE935C18-600A-49BD-8116-ACD7F52266C3}" destId="{5A589EFA-EA8F-42F9-94D7-18E56DCE9654}" srcOrd="0" destOrd="0" presId="urn:microsoft.com/office/officeart/2005/8/layout/hierarchy3"/>
    <dgm:cxn modelId="{5E2B8903-820F-4B4D-B2B1-35624067E0B2}" type="presOf" srcId="{D8B5F997-FF62-449C-BCB0-F0F3376F06E4}" destId="{D481BA2D-69E9-4970-90E4-EE7D9BDEC120}" srcOrd="1" destOrd="0" presId="urn:microsoft.com/office/officeart/2005/8/layout/hierarchy3"/>
    <dgm:cxn modelId="{98E2D903-0FED-4F55-83AB-45A06E4C8534}" type="presOf" srcId="{FA6D83D9-C1E5-45F1-B7E3-29660EF45D78}" destId="{777AE22C-B919-45C7-83AA-4A2F9BCD6704}" srcOrd="0" destOrd="0" presId="urn:microsoft.com/office/officeart/2005/8/layout/hierarchy3"/>
    <dgm:cxn modelId="{7346F403-6F44-4F72-B158-FF7B76B1F81E}" type="presOf" srcId="{DA14FCFD-3562-4541-877C-142C6DDB8E9D}" destId="{24361D95-CEE3-47DD-A3BE-E3B9F412F222}" srcOrd="0" destOrd="0" presId="urn:microsoft.com/office/officeart/2005/8/layout/hierarchy3"/>
    <dgm:cxn modelId="{8E568007-1E10-455E-A253-CEED450FFEB3}" type="presOf" srcId="{992A26DE-73C2-4E1F-84EB-474D8C3B15F0}" destId="{4501C30C-CC82-4C08-9F76-065068700DD9}" srcOrd="0" destOrd="0" presId="urn:microsoft.com/office/officeart/2005/8/layout/hierarchy3"/>
    <dgm:cxn modelId="{32495709-4A50-4B00-8268-2E432833042E}" type="presOf" srcId="{085D23F7-5A01-4F86-BD95-BCD76E1ECA6D}" destId="{201B02A1-0A38-4EF9-AEA7-E03C5D9E0189}" srcOrd="0" destOrd="0" presId="urn:microsoft.com/office/officeart/2005/8/layout/hierarchy3"/>
    <dgm:cxn modelId="{E268DE09-BE74-43F2-A023-581D18D9DA46}" srcId="{589BEEBF-62AE-4D43-84F4-2A595F48D10D}" destId="{CE99008B-2A48-4D22-9503-7377152FF5F3}" srcOrd="3" destOrd="0" parTransId="{A46115BE-9B1E-486F-8322-49C83884352A}" sibTransId="{6E0176DE-85E9-4675-AE3D-47A6153E1319}"/>
    <dgm:cxn modelId="{BA28870D-116A-4917-8C7B-3C728855EFF2}" type="presOf" srcId="{C28BCE36-78CA-406D-8FE3-B7495C93AD4A}" destId="{2331A559-471E-4ABD-8EED-C0D25FB1FFC9}" srcOrd="0" destOrd="0" presId="urn:microsoft.com/office/officeart/2005/8/layout/hierarchy3"/>
    <dgm:cxn modelId="{E672110E-EDB6-42D4-ABF5-9D74FCBF76A0}" type="presOf" srcId="{C43726E2-FEAF-471D-8159-5F2D3876563E}" destId="{99FF2C62-45C3-4639-A34D-D547F602ABDE}" srcOrd="0" destOrd="0" presId="urn:microsoft.com/office/officeart/2005/8/layout/hierarchy3"/>
    <dgm:cxn modelId="{0E1F380E-A962-47A3-877B-524131BC9DA0}" type="presOf" srcId="{C5F4B9BA-AB4C-4665-B21A-BA3C9CAC5173}" destId="{4A0D54FA-C22F-4668-8765-74ABF8CC608B}" srcOrd="0" destOrd="0" presId="urn:microsoft.com/office/officeart/2005/8/layout/hierarchy3"/>
    <dgm:cxn modelId="{324E510F-6A79-4618-B860-96C01CCB7A85}" type="presOf" srcId="{6C189286-0675-42E3-B5DE-F4344E1B175E}" destId="{37AD8DA5-3334-42F2-8A6B-4D0A4989F95A}" srcOrd="0" destOrd="0" presId="urn:microsoft.com/office/officeart/2005/8/layout/hierarchy3"/>
    <dgm:cxn modelId="{CBD3C411-4125-484C-ACA7-FDFB3B25671E}" type="presOf" srcId="{DFF1209D-8745-49E9-887A-D845D3272408}" destId="{A3E38EBA-5BB1-464C-8B3F-5EBCB2CB72EF}" srcOrd="0" destOrd="0" presId="urn:microsoft.com/office/officeart/2005/8/layout/hierarchy3"/>
    <dgm:cxn modelId="{74AE0713-44FC-4EFD-87A9-0D77C943D4DD}" type="presOf" srcId="{97E69053-A515-4FC4-93B4-C3A7AD72454C}" destId="{A0985C03-6332-408D-91C1-2C266D5BA244}" srcOrd="0" destOrd="0" presId="urn:microsoft.com/office/officeart/2005/8/layout/hierarchy3"/>
    <dgm:cxn modelId="{03AE9B14-FB88-4981-93C8-F1464613F7D7}" type="presOf" srcId="{77ADE090-43F3-458E-88E4-ADDB33832C96}" destId="{FB9AE677-62E8-4A5E-B648-486520962A25}" srcOrd="0" destOrd="0" presId="urn:microsoft.com/office/officeart/2005/8/layout/hierarchy3"/>
    <dgm:cxn modelId="{3DA66A16-643C-4690-9781-2387D907C052}" type="presOf" srcId="{582FA3CF-C980-468F-9292-4D6AFEBB12D7}" destId="{7E8DB01E-B229-4E1E-AC53-997EE2B658A5}" srcOrd="0" destOrd="0" presId="urn:microsoft.com/office/officeart/2005/8/layout/hierarchy3"/>
    <dgm:cxn modelId="{5644D117-975B-4487-BB25-289908D791A9}" srcId="{5D261113-A180-4407-8731-8E234EF16DFC}" destId="{6C189286-0675-42E3-B5DE-F4344E1B175E}" srcOrd="3" destOrd="0" parTransId="{A63C68BB-0DF6-4CAF-9AC8-98DA1765020C}" sibTransId="{74B3B15B-DC7C-4A23-890D-DBB1BF7CCA61}"/>
    <dgm:cxn modelId="{DACDE519-F823-436A-B804-3487012572AF}" srcId="{B65C601E-BD26-44F8-9EB3-A1E15DA79DE9}" destId="{BF9E9568-1A8D-4034-9FB7-2EF02AE4A6D5}" srcOrd="0" destOrd="0" parTransId="{486A9503-EA01-463D-ACE2-0B7FB47A01B5}" sibTransId="{25A5E6C1-C8D9-4F54-8FB7-3EA80F1AC0DE}"/>
    <dgm:cxn modelId="{5C32E819-3F2E-4C7E-BD58-47316A3F8D29}" type="presOf" srcId="{CAC930AB-00E5-414F-B6EC-2FEBF4DA8E74}" destId="{BC4BCE21-3389-436B-BCE2-BB7E36315E04}" srcOrd="0" destOrd="0" presId="urn:microsoft.com/office/officeart/2005/8/layout/hierarchy3"/>
    <dgm:cxn modelId="{2BC7AF1D-693B-47E2-B1BF-585C6CB6F6CC}" type="presOf" srcId="{90B79B5F-799A-4E40-9D9F-338D8D6147F9}" destId="{2E58FF57-0C43-46B9-AD74-D6DEE9AE7085}" srcOrd="0" destOrd="0" presId="urn:microsoft.com/office/officeart/2005/8/layout/hierarchy3"/>
    <dgm:cxn modelId="{15C1281E-D58E-445E-9E04-24DC6D81931C}" type="presOf" srcId="{1692B782-F5A6-450C-B370-10886FD3DDD6}" destId="{AC9AF84F-7EC4-4994-8DD6-D322359C52E4}" srcOrd="0" destOrd="0" presId="urn:microsoft.com/office/officeart/2005/8/layout/hierarchy3"/>
    <dgm:cxn modelId="{CC7DED21-9AF6-4546-91BB-3DCBD78BECF0}" srcId="{3600FB36-87B2-4918-858E-ABC91E00C8E7}" destId="{4820B9D2-9BDA-4D18-9C32-768625637388}" srcOrd="1" destOrd="0" parTransId="{66ED569D-44BD-4EDA-BEED-E7EDB5CB715C}" sibTransId="{6342EB7D-A5F3-44AC-A50E-D13AE9D58836}"/>
    <dgm:cxn modelId="{334B3E22-9F36-4EBD-8E55-5422B7DF3303}" type="presOf" srcId="{4820B9D2-9BDA-4D18-9C32-768625637388}" destId="{C0CE9B46-0804-4C1A-89D0-172C13A576E6}" srcOrd="0" destOrd="0" presId="urn:microsoft.com/office/officeart/2005/8/layout/hierarchy3"/>
    <dgm:cxn modelId="{78CFB922-9657-4EA4-AC49-0C23DCB21C44}" type="presOf" srcId="{DC59060A-2B6F-4002-B531-7D402966B59E}" destId="{4976DA5B-8E41-47A8-A5BD-80715AACB047}" srcOrd="0" destOrd="0" presId="urn:microsoft.com/office/officeart/2005/8/layout/hierarchy3"/>
    <dgm:cxn modelId="{B5CE0224-66D1-43A6-9D42-866E3EC0DF40}" srcId="{B37DA94D-D8F3-487F-95CB-B94B0B345BC5}" destId="{DEE2DD2D-23C6-49DB-98D0-4B3DBDA2CC2A}" srcOrd="3" destOrd="0" parTransId="{582FA3CF-C980-468F-9292-4D6AFEBB12D7}" sibTransId="{8F2762A4-EFAF-473E-B632-E1153C390E8F}"/>
    <dgm:cxn modelId="{FB642025-B5C4-4FAF-923A-2C390E58FD7B}" type="presOf" srcId="{DEE2DD2D-23C6-49DB-98D0-4B3DBDA2CC2A}" destId="{E06EE943-F57E-4DB6-B826-8B5F84D76046}" srcOrd="0" destOrd="0" presId="urn:microsoft.com/office/officeart/2005/8/layout/hierarchy3"/>
    <dgm:cxn modelId="{EDF10227-0460-466E-B368-F140AC3DDFB0}" type="presOf" srcId="{E806741D-3FC8-41E0-A2C3-638E09BF8AB5}" destId="{8944FC0A-8881-40F9-B4EA-6281BA7CE63F}" srcOrd="0" destOrd="0" presId="urn:microsoft.com/office/officeart/2005/8/layout/hierarchy3"/>
    <dgm:cxn modelId="{E9CF9D27-00E4-4F93-AEEB-5E3AAC113543}" srcId="{D8B5F997-FF62-449C-BCB0-F0F3376F06E4}" destId="{2AE21CAB-2C94-40CB-B955-8F4ED72106DE}" srcOrd="1" destOrd="0" parTransId="{5F7A1270-878C-4399-ACA2-5C4E3E5A2D50}" sibTransId="{5A575131-CF55-4E5A-B3D6-C11A87880048}"/>
    <dgm:cxn modelId="{A4A3B828-CCBD-4992-85EB-187CC2C2015B}" srcId="{2758DFAC-7A17-402E-823C-81E9AB505B09}" destId="{DFF1209D-8745-49E9-887A-D845D3272408}" srcOrd="0" destOrd="0" parTransId="{C5C62265-1031-4846-8EB1-2C11815255DA}" sibTransId="{F4A964F6-4C74-4611-BE47-1F30C77F5EA2}"/>
    <dgm:cxn modelId="{66EB8729-7E50-4E57-98E1-71F19F2805AA}" type="presOf" srcId="{5D261113-A180-4407-8731-8E234EF16DFC}" destId="{51AC8717-E541-4B69-950B-279B749E5396}" srcOrd="0" destOrd="0" presId="urn:microsoft.com/office/officeart/2005/8/layout/hierarchy3"/>
    <dgm:cxn modelId="{52980A2D-9E91-4374-BA7B-3393CEA4478E}" srcId="{589BEEBF-62AE-4D43-84F4-2A595F48D10D}" destId="{4AC20C20-F2E8-47AD-A44C-26937FC4AD71}" srcOrd="2" destOrd="0" parTransId="{A8C77AAD-48FC-47D0-B0F0-466E4F7AD43C}" sibTransId="{2452A227-6658-4378-8F58-BB2492C17D91}"/>
    <dgm:cxn modelId="{AD28352E-AA53-4E70-87E2-9A49DA2CBD2C}" srcId="{5D261113-A180-4407-8731-8E234EF16DFC}" destId="{3C914DC6-6FFF-4AB3-84C5-898120395DF2}" srcOrd="0" destOrd="0" parTransId="{73F5F658-9E62-4FD3-A116-8EADF60260B2}" sibTransId="{AF02E167-6FF8-47CA-8946-3E4208E1E0A2}"/>
    <dgm:cxn modelId="{6CAF2833-B840-4556-AFDF-668B62B5CC9A}" type="presOf" srcId="{9B6ABB7F-1B42-4912-ACC1-50FC3B83A39F}" destId="{93251CBB-64C1-494F-9318-C5B5783AA74B}" srcOrd="0" destOrd="0" presId="urn:microsoft.com/office/officeart/2005/8/layout/hierarchy3"/>
    <dgm:cxn modelId="{6DAD6F35-5F03-471E-B529-E52C73FE7B02}" srcId="{3C914DC6-6FFF-4AB3-84C5-898120395DF2}" destId="{DFB8E4A4-A540-4FE4-A761-D6C0032C561E}" srcOrd="3" destOrd="0" parTransId="{4CE026AE-D111-42C4-B373-CA6B033BC109}" sibTransId="{65551E42-E9D4-407C-8DE9-A00537A325FF}"/>
    <dgm:cxn modelId="{9AD35C36-16F3-4FAD-9073-5F052100D7C3}" srcId="{2FADAEB9-4849-4EBD-9AC4-B3E18895372F}" destId="{E63AEDDD-6FC1-4C7A-85B9-CBDC647E153B}" srcOrd="1" destOrd="0" parTransId="{3464E6F7-0221-4D75-A657-DD1B8183DA98}" sibTransId="{A46D155A-EA7A-4CA3-9807-48B3B41E1415}"/>
    <dgm:cxn modelId="{E466E13A-EAE5-4270-95E7-7946A4943658}" srcId="{5D261113-A180-4407-8731-8E234EF16DFC}" destId="{090A6CB3-AE1F-4F39-BB70-CA9F6C10259C}" srcOrd="9" destOrd="0" parTransId="{C10FC9FA-6A82-45F6-A11B-D8A604C8B708}" sibTransId="{2319AA93-91FC-45DB-9E34-D63DEDCC8726}"/>
    <dgm:cxn modelId="{273AEF3B-A3E0-495D-AF95-580906D9C9FC}" srcId="{3C914DC6-6FFF-4AB3-84C5-898120395DF2}" destId="{1692B782-F5A6-450C-B370-10886FD3DDD6}" srcOrd="1" destOrd="0" parTransId="{F69E5FC9-93BA-4BE8-933E-B6C7F31B1749}" sibTransId="{2529C10B-2EA6-435E-90E8-A2BCD0139F40}"/>
    <dgm:cxn modelId="{D7FD4B3E-9875-43CC-A833-B1FE3AD9DF83}" srcId="{3C914DC6-6FFF-4AB3-84C5-898120395DF2}" destId="{CE98AF7C-F68C-4EC4-BAB7-3B24FAE68722}" srcOrd="2" destOrd="0" parTransId="{5BFE27DC-2885-4A68-A4DA-7E3B7E364140}" sibTransId="{5FBA59FE-5F8B-4CC1-A6E2-44F71D215CE5}"/>
    <dgm:cxn modelId="{7A44C23E-675D-4451-A0DE-5E47227FA75F}" type="presOf" srcId="{3600FB36-87B2-4918-858E-ABC91E00C8E7}" destId="{044DFD4A-BC2E-472B-9D95-DA984140E993}" srcOrd="1" destOrd="0" presId="urn:microsoft.com/office/officeart/2005/8/layout/hierarchy3"/>
    <dgm:cxn modelId="{27BCFC3F-8A08-4CBC-9922-33B8B0057BE9}" srcId="{5D261113-A180-4407-8731-8E234EF16DFC}" destId="{D8B5F997-FF62-449C-BCB0-F0F3376F06E4}" srcOrd="8" destOrd="0" parTransId="{CE678C80-5651-414D-80F8-1779B6AD3522}" sibTransId="{C8552427-C02E-4376-BAF0-8B891A17D378}"/>
    <dgm:cxn modelId="{10794340-F2C8-4FE0-AEE4-D030494263F1}" srcId="{D8B5F997-FF62-449C-BCB0-F0F3376F06E4}" destId="{9CD4642F-58E2-49F9-B88A-526D873C970E}" srcOrd="2" destOrd="0" parTransId="{B02E9BD5-3F85-4B9F-8389-E2FF2ACA035F}" sibTransId="{5C8CEE4B-AE12-436F-83C7-3B4346D46872}"/>
    <dgm:cxn modelId="{9430755D-1467-48DE-A415-AEEDDF7FDC20}" type="presOf" srcId="{4AC20C20-F2E8-47AD-A44C-26937FC4AD71}" destId="{6441FAE6-0AD0-4F30-AD76-7E3B5D1B5F83}" srcOrd="0" destOrd="0" presId="urn:microsoft.com/office/officeart/2005/8/layout/hierarchy3"/>
    <dgm:cxn modelId="{27BE705F-931D-48BF-9366-83A5C9AD2F50}" type="presOf" srcId="{60A47822-B892-4B64-A1BA-ED0087EBD6C2}" destId="{972B4EE4-4B39-447F-8329-751895FAFEC2}" srcOrd="0" destOrd="0" presId="urn:microsoft.com/office/officeart/2005/8/layout/hierarchy3"/>
    <dgm:cxn modelId="{54F83E41-808B-4097-957B-467D9B3D9103}" srcId="{6C189286-0675-42E3-B5DE-F4344E1B175E}" destId="{F6E301D2-F7E9-46F0-BE75-457C754E4A83}" srcOrd="1" destOrd="0" parTransId="{085D23F7-5A01-4F86-BD95-BCD76E1ECA6D}" sibTransId="{B4801B0A-E2E2-4BE8-963B-5D2AA5342FEC}"/>
    <dgm:cxn modelId="{42840C43-1F45-4626-B002-4BCEF59C2D97}" type="presOf" srcId="{056FBD6A-1D69-4AB8-881C-C536A2F8A6C6}" destId="{FDD1264B-DF7B-465B-9164-675309C8CD36}" srcOrd="0" destOrd="0" presId="urn:microsoft.com/office/officeart/2005/8/layout/hierarchy3"/>
    <dgm:cxn modelId="{074A4064-4A62-4AA7-BD55-BBAA781F52A3}" type="presOf" srcId="{A8C77AAD-48FC-47D0-B0F0-466E4F7AD43C}" destId="{5356C8FC-C929-4C53-880B-7962C1B8F259}" srcOrd="0" destOrd="0" presId="urn:microsoft.com/office/officeart/2005/8/layout/hierarchy3"/>
    <dgm:cxn modelId="{496DAE65-0348-4B94-BD7B-56CEA72BDF5F}" srcId="{B65C601E-BD26-44F8-9EB3-A1E15DA79DE9}" destId="{88361216-1F1E-4CB0-BA73-2C4B53199945}" srcOrd="1" destOrd="0" parTransId="{F05E2B07-9097-405E-B7CB-FAEA790C487D}" sibTransId="{0AD0B391-2E88-4C08-813F-5C6DD5315F6B}"/>
    <dgm:cxn modelId="{09A9C845-A09A-4CF7-96B9-55E976F5E577}" type="presOf" srcId="{B9FBD895-955F-470B-A808-61639426AAEB}" destId="{26698C6F-6387-4880-BB5B-4158C456F99F}" srcOrd="0" destOrd="0" presId="urn:microsoft.com/office/officeart/2005/8/layout/hierarchy3"/>
    <dgm:cxn modelId="{A27C0E66-B9DB-462D-BFF9-DD1F76FA9B0E}" type="presOf" srcId="{090A6CB3-AE1F-4F39-BB70-CA9F6C10259C}" destId="{C1103810-6293-4AE0-9298-3BEAF844E481}" srcOrd="1" destOrd="0" presId="urn:microsoft.com/office/officeart/2005/8/layout/hierarchy3"/>
    <dgm:cxn modelId="{EAF18446-0828-45F6-A0FD-558A0C8DBB4A}" srcId="{2FADAEB9-4849-4EBD-9AC4-B3E18895372F}" destId="{A88701EB-72D2-4446-81CB-FACB5FD2FAA0}" srcOrd="0" destOrd="0" parTransId="{12702697-482F-45BD-8A2A-071ACBEFED42}" sibTransId="{151AF52C-40FD-4F34-B3C2-54DAB10D0966}"/>
    <dgm:cxn modelId="{BAB81447-266E-4330-8F10-F1F9B3A43C52}" type="presOf" srcId="{34098B79-952E-4295-B790-A04486D87050}" destId="{05B023BB-BAC5-49A6-90E6-13B490790B49}" srcOrd="0" destOrd="0" presId="urn:microsoft.com/office/officeart/2005/8/layout/hierarchy3"/>
    <dgm:cxn modelId="{33679967-0F29-413D-89A8-E9F76198BCD8}" type="presOf" srcId="{486A9503-EA01-463D-ACE2-0B7FB47A01B5}" destId="{F4D152FD-1A1C-441D-B4C7-3E2472987843}" srcOrd="0" destOrd="0" presId="urn:microsoft.com/office/officeart/2005/8/layout/hierarchy3"/>
    <dgm:cxn modelId="{01F0B167-64DC-486A-BCC0-254F4EF76124}" type="presOf" srcId="{F6E301D2-F7E9-46F0-BE75-457C754E4A83}" destId="{406410F1-6B4C-4093-9A0A-D13A587D1937}" srcOrd="0" destOrd="0" presId="urn:microsoft.com/office/officeart/2005/8/layout/hierarchy3"/>
    <dgm:cxn modelId="{52CF3669-6281-464A-B888-F64B8B8B1012}" type="presOf" srcId="{27267C08-06BA-4C98-BEAC-E0DE5F5A8C7E}" destId="{3345A933-F2CA-42AD-B9B2-55D490C9A96F}" srcOrd="0" destOrd="0" presId="urn:microsoft.com/office/officeart/2005/8/layout/hierarchy3"/>
    <dgm:cxn modelId="{911DC36C-33FA-4EA1-B274-208C21747FB1}" type="presOf" srcId="{5F7A1270-878C-4399-ACA2-5C4E3E5A2D50}" destId="{7C90B4F4-56C9-4BF7-81D8-8C4A860F2E9A}" srcOrd="0" destOrd="0" presId="urn:microsoft.com/office/officeart/2005/8/layout/hierarchy3"/>
    <dgm:cxn modelId="{53BF3B6D-C9C6-4A7E-9156-6632BEDD2DA0}" srcId="{2FADAEB9-4849-4EBD-9AC4-B3E18895372F}" destId="{97E69053-A515-4FC4-93B4-C3A7AD72454C}" srcOrd="3" destOrd="0" parTransId="{D5C61EFC-67C6-46DB-AFFE-C961CDCBA2B0}" sibTransId="{8423EFBE-3AE6-4660-9190-9A123485B6CB}"/>
    <dgm:cxn modelId="{B5336A70-ACB8-472C-92B9-AD2A88C5C3DB}" type="presOf" srcId="{2794506F-7236-4B34-826B-F92E4AF4D8FD}" destId="{1CD3761F-5C85-464F-9E97-069C6DF9FBDB}" srcOrd="0" destOrd="0" presId="urn:microsoft.com/office/officeart/2005/8/layout/hierarchy3"/>
    <dgm:cxn modelId="{74DC0F72-22A5-4E0F-AE37-E5B0E120A703}" type="presOf" srcId="{75EC5FD4-B049-4694-A142-8700203D90CA}" destId="{03A7EB7E-D846-4709-B455-21353EE11B93}" srcOrd="0" destOrd="0" presId="urn:microsoft.com/office/officeart/2005/8/layout/hierarchy3"/>
    <dgm:cxn modelId="{6C062972-DB44-4DDD-944E-C934EAF091E9}" type="presOf" srcId="{BC21EFED-ADF2-4A08-A060-D7955DF0F8DF}" destId="{81504A14-502A-4F13-B30A-CE4E9C13C74A}" srcOrd="0" destOrd="0" presId="urn:microsoft.com/office/officeart/2005/8/layout/hierarchy3"/>
    <dgm:cxn modelId="{F0569172-F506-43D1-8B1E-66BD25ED8CC6}" srcId="{6C189286-0675-42E3-B5DE-F4344E1B175E}" destId="{01217F68-6CB9-4092-9B8C-3D1D7959A658}" srcOrd="2" destOrd="0" parTransId="{BC21EFED-ADF2-4A08-A060-D7955DF0F8DF}" sibTransId="{66F8150C-F991-4A64-AF34-3F56E834D029}"/>
    <dgm:cxn modelId="{48698B53-A395-4111-8091-DD3007D9B424}" type="presOf" srcId="{ECE3C2E0-8195-49FD-A6CD-70472E1B175D}" destId="{BBFAE63B-C53A-491F-B946-AAFD2B77C9D6}" srcOrd="0" destOrd="0" presId="urn:microsoft.com/office/officeart/2005/8/layout/hierarchy3"/>
    <dgm:cxn modelId="{30DDD453-E13D-43FC-8CB2-3F7A3AFBCD17}" type="presOf" srcId="{2758DFAC-7A17-402E-823C-81E9AB505B09}" destId="{BAB92437-5F1D-4F03-90B5-618E2022577E}" srcOrd="1" destOrd="0" presId="urn:microsoft.com/office/officeart/2005/8/layout/hierarchy3"/>
    <dgm:cxn modelId="{FD3A6F74-7F86-4357-8DA8-DD43B5A26476}" type="presOf" srcId="{090A6CB3-AE1F-4F39-BB70-CA9F6C10259C}" destId="{7B92057B-B157-47AF-A404-C682DB539C89}" srcOrd="0" destOrd="0" presId="urn:microsoft.com/office/officeart/2005/8/layout/hierarchy3"/>
    <dgm:cxn modelId="{7B720875-2958-44A5-A2C1-6D7871596EB6}" srcId="{3F495174-C9AB-4496-8496-E45811276DE9}" destId="{7E3A14DA-352D-4944-8C5B-46AFF3407D84}" srcOrd="3" destOrd="0" parTransId="{FA6D83D9-C1E5-45F1-B7E3-29660EF45D78}" sibTransId="{BF676385-1B5E-4F2A-97C0-05BC74BD40FB}"/>
    <dgm:cxn modelId="{13B4FB75-1458-4D8A-AAAA-F4F4F29B08F9}" srcId="{2FADAEB9-4849-4EBD-9AC4-B3E18895372F}" destId="{FEBE7CFF-CBA7-4025-B623-1933E87D94B8}" srcOrd="2" destOrd="0" parTransId="{0DCB41AD-D6D8-4A14-84F1-A1F2608080B9}" sibTransId="{818D731A-1F05-4386-ACC7-F3437D4A18F6}"/>
    <dgm:cxn modelId="{5062D676-B877-486D-B1BA-79C9C552B460}" type="presOf" srcId="{2758DFAC-7A17-402E-823C-81E9AB505B09}" destId="{E020B39E-91B6-4F49-B6FD-83C11B6F09AF}" srcOrd="0" destOrd="0" presId="urn:microsoft.com/office/officeart/2005/8/layout/hierarchy3"/>
    <dgm:cxn modelId="{C7A3DB56-9A5A-4909-8B58-C4F1C4D327B9}" srcId="{5D261113-A180-4407-8731-8E234EF16DFC}" destId="{B37DA94D-D8F3-487F-95CB-B94B0B345BC5}" srcOrd="4" destOrd="0" parTransId="{7C718580-AF4F-407A-96E4-72E1615109AF}" sibTransId="{9E7E44D6-FCFC-4FB7-9CCD-86B03E59032B}"/>
    <dgm:cxn modelId="{CF65D758-A8D6-4150-AF20-ADCF3DCAE4E3}" type="presOf" srcId="{5BFE27DC-2885-4A68-A4DA-7E3B7E364140}" destId="{8322973C-F404-4FC9-9C9B-C3449824429F}" srcOrd="0" destOrd="0" presId="urn:microsoft.com/office/officeart/2005/8/layout/hierarchy3"/>
    <dgm:cxn modelId="{AE74DC58-8D63-4D66-8C3C-6378A8ACB445}" srcId="{5D261113-A180-4407-8731-8E234EF16DFC}" destId="{3600FB36-87B2-4918-858E-ABC91E00C8E7}" srcOrd="7" destOrd="0" parTransId="{B99543F2-4B08-43AD-94FF-DAAC1175D4D8}" sibTransId="{91248CD4-A0EA-483C-A63D-29A93A182A5C}"/>
    <dgm:cxn modelId="{0A750F79-AA54-416C-AA0C-E6CB764E5C87}" type="presOf" srcId="{7E3A14DA-352D-4944-8C5B-46AFF3407D84}" destId="{3BF6C390-4610-40C3-8851-D4DFC29131CB}" srcOrd="0" destOrd="0" presId="urn:microsoft.com/office/officeart/2005/8/layout/hierarchy3"/>
    <dgm:cxn modelId="{27E23959-6B1C-4124-8534-8DA413C50A1F}" type="presOf" srcId="{66ED569D-44BD-4EDA-BEED-E7EDB5CB715C}" destId="{D61FDF31-C650-4FD5-B85C-E2D466C7E0CE}" srcOrd="0" destOrd="0" presId="urn:microsoft.com/office/officeart/2005/8/layout/hierarchy3"/>
    <dgm:cxn modelId="{46A55F79-51F3-4DB2-9F37-C99537041B95}" srcId="{5D261113-A180-4407-8731-8E234EF16DFC}" destId="{3F495174-C9AB-4496-8496-E45811276DE9}" srcOrd="2" destOrd="0" parTransId="{BFD8BBA1-03F0-4226-A341-B11F6A9443D1}" sibTransId="{A69603D5-CD44-403D-8198-1EC226D6FC69}"/>
    <dgm:cxn modelId="{0A92A659-3037-4253-888F-262782DADEE7}" type="presOf" srcId="{2AE21CAB-2C94-40CB-B955-8F4ED72106DE}" destId="{608F0932-77F5-4946-9853-5A20E5B5CD47}" srcOrd="0" destOrd="0" presId="urn:microsoft.com/office/officeart/2005/8/layout/hierarchy3"/>
    <dgm:cxn modelId="{F6AB937A-1E12-4E0C-939C-E749D4F12E40}" srcId="{3F495174-C9AB-4496-8496-E45811276DE9}" destId="{77ADE090-43F3-458E-88E4-ADDB33832C96}" srcOrd="2" destOrd="0" parTransId="{C61B8007-2A1D-4F9F-9466-CB28B98AB8AD}" sibTransId="{0865957F-653B-448A-A8BD-46E663BC772D}"/>
    <dgm:cxn modelId="{F330F65A-4C1A-46A1-9296-F9D6BC2AEF19}" srcId="{6C189286-0675-42E3-B5DE-F4344E1B175E}" destId="{AA08F5C8-23CE-45EF-8ADA-DC6AC8438756}" srcOrd="0" destOrd="0" parTransId="{C5F4B9BA-AB4C-4665-B21A-BA3C9CAC5173}" sibTransId="{3ACAC379-40F6-4853-889F-E46547F5B626}"/>
    <dgm:cxn modelId="{C63E1B7D-A2E5-4268-885B-A7F27D13986D}" type="presOf" srcId="{E0C175DF-5F6B-4CD9-9A2E-99231CC6533F}" destId="{BF4DC101-F364-4E79-822A-684CB5E97E12}" srcOrd="0" destOrd="0" presId="urn:microsoft.com/office/officeart/2005/8/layout/hierarchy3"/>
    <dgm:cxn modelId="{62ED2C7D-6D62-44B9-BA5F-C1A1A6AB754E}" type="presOf" srcId="{9CD4642F-58E2-49F9-B88A-526D873C970E}" destId="{8E6F8FC0-F3F2-4CA4-A6BB-4DDD5448915E}" srcOrd="0" destOrd="0" presId="urn:microsoft.com/office/officeart/2005/8/layout/hierarchy3"/>
    <dgm:cxn modelId="{A3AFB47D-B866-4B3D-A39A-E7B96EF67DA5}" type="presOf" srcId="{0DCB41AD-D6D8-4A14-84F1-A1F2608080B9}" destId="{5CC0687F-B641-4128-80CC-4EF1EB2E2D4A}" srcOrd="0" destOrd="0" presId="urn:microsoft.com/office/officeart/2005/8/layout/hierarchy3"/>
    <dgm:cxn modelId="{A99D1A80-3122-4889-9326-FE49AB17CC11}" srcId="{6C189286-0675-42E3-B5DE-F4344E1B175E}" destId="{C24C32CF-A17B-4395-A76C-8B8CDBCDA77A}" srcOrd="3" destOrd="0" parTransId="{D18BE1A6-8DAE-4808-9BAB-B80C92629756}" sibTransId="{503ED911-082D-414D-A96E-58E2E8FDB26E}"/>
    <dgm:cxn modelId="{0ADA5482-F1F2-4DB4-B4D1-A09BA28F2BEA}" type="presOf" srcId="{01217F68-6CB9-4092-9B8C-3D1D7959A658}" destId="{084DF1A3-0623-4E23-ACE3-90F90E58310D}" srcOrd="0" destOrd="0" presId="urn:microsoft.com/office/officeart/2005/8/layout/hierarchy3"/>
    <dgm:cxn modelId="{D9B78882-CAB6-45CE-8CF6-6D9B2B5D5CE7}" type="presOf" srcId="{589BEEBF-62AE-4D43-84F4-2A595F48D10D}" destId="{C094994D-B617-4987-BF2A-46DE2C6C944B}" srcOrd="0" destOrd="0" presId="urn:microsoft.com/office/officeart/2005/8/layout/hierarchy3"/>
    <dgm:cxn modelId="{C6181684-1770-46B8-9F62-F56AD485C452}" type="presOf" srcId="{3C54658E-E7D8-4A8A-AB6F-A05A98900E07}" destId="{9BDB7CCE-1D22-417A-8D8F-D0C272AF0819}" srcOrd="0" destOrd="0" presId="urn:microsoft.com/office/officeart/2005/8/layout/hierarchy3"/>
    <dgm:cxn modelId="{0A35D084-C1E4-4D3C-A146-1357153268A6}" srcId="{090A6CB3-AE1F-4F39-BB70-CA9F6C10259C}" destId="{F99B9DAA-6B76-4A6D-A7E1-DD3A799F46A4}" srcOrd="1" destOrd="0" parTransId="{B8607FAE-FBA7-415B-AD43-2B38A38A6919}" sibTransId="{63C3E182-FC38-4CDF-9795-A6BED0CE5F27}"/>
    <dgm:cxn modelId="{167C5085-5D78-4095-A04D-5521E6AFFBE0}" srcId="{2758DFAC-7A17-402E-823C-81E9AB505B09}" destId="{12B3F2C1-A262-47BD-ACEC-989AA3B12059}" srcOrd="2" destOrd="0" parTransId="{4B985B70-2151-4BC2-BD87-951A947D4015}" sibTransId="{5C6FFC2F-6393-4B35-8962-F54AEA795732}"/>
    <dgm:cxn modelId="{58B09C85-0F9F-496C-A235-C48181A5546D}" srcId="{090A6CB3-AE1F-4F39-BB70-CA9F6C10259C}" destId="{57E9F20C-7265-4758-BD38-DCBA6033D988}" srcOrd="2" destOrd="0" parTransId="{2ECCDA7E-52B7-4D47-9765-2D1012F6DBD1}" sibTransId="{F63C8FAB-65DC-4A4B-ABB9-E883D8DBD591}"/>
    <dgm:cxn modelId="{5CE37A8A-A7EE-48BE-820C-27060FBFF894}" type="presOf" srcId="{12702697-482F-45BD-8A2A-071ACBEFED42}" destId="{5521CD4A-F0A0-4EA7-8F52-00D58389515A}" srcOrd="0" destOrd="0" presId="urn:microsoft.com/office/officeart/2005/8/layout/hierarchy3"/>
    <dgm:cxn modelId="{568B6B8B-AE2E-4D5D-AA10-44B17A23AF65}" type="presOf" srcId="{F05E2B07-9097-405E-B7CB-FAEA790C487D}" destId="{BF9338C2-C71A-499E-9102-8A7E9275D312}" srcOrd="0" destOrd="0" presId="urn:microsoft.com/office/officeart/2005/8/layout/hierarchy3"/>
    <dgm:cxn modelId="{6727E18F-91C1-4110-8698-78F254EC5FD2}" type="presOf" srcId="{3600FB36-87B2-4918-858E-ABC91E00C8E7}" destId="{0C890275-7843-4601-978D-5E05063E2BAC}" srcOrd="0" destOrd="0" presId="urn:microsoft.com/office/officeart/2005/8/layout/hierarchy3"/>
    <dgm:cxn modelId="{C6765C90-FD36-406C-8892-DE375CB8A008}" srcId="{3F495174-C9AB-4496-8496-E45811276DE9}" destId="{1A89AF9B-1AE8-402E-9D11-3857B96FD288}" srcOrd="0" destOrd="0" parTransId="{27267C08-06BA-4C98-BEAC-E0DE5F5A8C7E}" sibTransId="{860F240B-DC26-4DC6-B5A3-2EA9DFE1A532}"/>
    <dgm:cxn modelId="{25DFED92-4A36-4C42-A21D-0B9BDBB1F2A1}" type="presOf" srcId="{12B3F2C1-A262-47BD-ACEC-989AA3B12059}" destId="{183821DC-AF77-4699-AE3A-58B1B8208EDF}" srcOrd="0" destOrd="0" presId="urn:microsoft.com/office/officeart/2005/8/layout/hierarchy3"/>
    <dgm:cxn modelId="{872EB494-6676-4B2E-AD16-32E835BABD8A}" type="presOf" srcId="{E962995A-9F97-4C4E-98C0-C19FF54EAE14}" destId="{8A801765-041E-4472-9725-6D1AAD0BB6EC}" srcOrd="0" destOrd="0" presId="urn:microsoft.com/office/officeart/2005/8/layout/hierarchy3"/>
    <dgm:cxn modelId="{9EF8D995-35A4-49A0-BDC9-AF8BE2D63817}" srcId="{3F495174-C9AB-4496-8496-E45811276DE9}" destId="{D4443D8D-4923-4370-BC94-F922DA2726A1}" srcOrd="1" destOrd="0" parTransId="{7DE01BE7-7729-4113-8DDC-5DF946C0CE85}" sibTransId="{71C0D136-D241-455A-8DD8-57CBA1B12838}"/>
    <dgm:cxn modelId="{AA78B196-9792-4069-82D6-D2B61EFFAD7E}" srcId="{B65C601E-BD26-44F8-9EB3-A1E15DA79DE9}" destId="{7421B26D-3A3F-4EDE-82A0-B44CA58E49EA}" srcOrd="3" destOrd="0" parTransId="{BE1377F9-D979-466E-B767-9401A4580CF4}" sibTransId="{A70B29E3-CD31-4E7D-8776-CE5582BD791D}"/>
    <dgm:cxn modelId="{9F631D9B-6B27-4496-9BEA-15B759C3F34F}" srcId="{2758DFAC-7A17-402E-823C-81E9AB505B09}" destId="{8F9FD31A-FE8E-4601-AEC7-FDF2DFBC8A40}" srcOrd="1" destOrd="0" parTransId="{DC59060A-2B6F-4002-B531-7D402966B59E}" sibTransId="{E299DB57-25E4-446D-B06E-BE5539848031}"/>
    <dgm:cxn modelId="{2C95D79B-0F22-4EA5-BAF7-ECC63E4407C1}" type="presOf" srcId="{3C914DC6-6FFF-4AB3-84C5-898120395DF2}" destId="{049D8B21-FAA2-4D03-9EF3-79DCC01B9859}" srcOrd="1" destOrd="0" presId="urn:microsoft.com/office/officeart/2005/8/layout/hierarchy3"/>
    <dgm:cxn modelId="{E539479E-E53D-47C1-89BA-675BC592BCE9}" type="presOf" srcId="{5C4C7D6E-0B39-4404-8445-9ADCCBE1BA94}" destId="{13D37564-2C6F-45EB-8537-4F6DA8D4EE35}" srcOrd="0" destOrd="0" presId="urn:microsoft.com/office/officeart/2005/8/layout/hierarchy3"/>
    <dgm:cxn modelId="{2672049F-E45F-481E-ADDA-44F727CE041B}" type="presOf" srcId="{3F495174-C9AB-4496-8496-E45811276DE9}" destId="{88C23119-5942-49B0-BBBA-9B99299AC585}" srcOrd="1" destOrd="0" presId="urn:microsoft.com/office/officeart/2005/8/layout/hierarchy3"/>
    <dgm:cxn modelId="{02480DA1-BD00-4F7E-AB9F-76B34C0D7EA6}" type="presOf" srcId="{C24C32CF-A17B-4395-A76C-8B8CDBCDA77A}" destId="{D75660A5-F232-48D6-BE14-D6F5B1A8E7C4}" srcOrd="0" destOrd="0" presId="urn:microsoft.com/office/officeart/2005/8/layout/hierarchy3"/>
    <dgm:cxn modelId="{D3E841A2-43CE-4329-85D4-5CED77DA8E9D}" type="presOf" srcId="{AACB2EE0-1E26-44AB-8740-4C18BC4F7853}" destId="{185D7792-F8A6-4308-B93D-57586A3EA492}" srcOrd="0" destOrd="0" presId="urn:microsoft.com/office/officeart/2005/8/layout/hierarchy3"/>
    <dgm:cxn modelId="{91F606A3-D7C0-4A7F-AB43-1696B4ECB08D}" srcId="{3600FB36-87B2-4918-858E-ABC91E00C8E7}" destId="{C43726E2-FEAF-471D-8159-5F2D3876563E}" srcOrd="2" destOrd="0" parTransId="{3714527B-CB32-4903-B19B-ADD1A390C7B0}" sibTransId="{6928EB16-B46B-46A0-813C-E423344B1E68}"/>
    <dgm:cxn modelId="{5DB07CA3-4591-475C-9948-F2C354CA14C2}" type="presOf" srcId="{2DB7490A-B0DA-49E3-B4AE-0084891FE438}" destId="{BFA9DC05-72BA-4B48-A09F-CF731C880C75}" srcOrd="0" destOrd="0" presId="urn:microsoft.com/office/officeart/2005/8/layout/hierarchy3"/>
    <dgm:cxn modelId="{B2EFE8A3-6C72-4423-B6F9-E0B8B214C7E2}" type="presOf" srcId="{2ECCDA7E-52B7-4D47-9765-2D1012F6DBD1}" destId="{C414595F-8A3A-420F-AB8E-D43CE3A2B57E}" srcOrd="0" destOrd="0" presId="urn:microsoft.com/office/officeart/2005/8/layout/hierarchy3"/>
    <dgm:cxn modelId="{433D69A4-A121-4308-AABD-5B4DF5B3F511}" type="presOf" srcId="{57E9F20C-7265-4758-BD38-DCBA6033D988}" destId="{420895D9-2870-4230-913C-C4A873957CFB}" srcOrd="0" destOrd="0" presId="urn:microsoft.com/office/officeart/2005/8/layout/hierarchy3"/>
    <dgm:cxn modelId="{A015EBA4-F5AF-49E9-B50F-40933782B3B1}" type="presOf" srcId="{C61B8007-2A1D-4F9F-9466-CB28B98AB8AD}" destId="{DBEFFFC9-BBF5-433F-B411-9AAD85405360}" srcOrd="0" destOrd="0" presId="urn:microsoft.com/office/officeart/2005/8/layout/hierarchy3"/>
    <dgm:cxn modelId="{3C3876A6-DD95-44F6-BFD4-52CFE2B019DE}" type="presOf" srcId="{589BEEBF-62AE-4D43-84F4-2A595F48D10D}" destId="{606E07FA-A397-4198-B2F8-4FF91F7AADB2}" srcOrd="1" destOrd="0" presId="urn:microsoft.com/office/officeart/2005/8/layout/hierarchy3"/>
    <dgm:cxn modelId="{FE1439A9-9AC5-47DE-9C63-D24C4129C6D5}" type="presOf" srcId="{8FBE3796-CB5C-44A0-B38B-68AF2C7FB6B6}" destId="{893EED57-C8E4-4F1F-822F-4EE646E109C3}" srcOrd="0" destOrd="0" presId="urn:microsoft.com/office/officeart/2005/8/layout/hierarchy3"/>
    <dgm:cxn modelId="{FA4D79AA-54A2-42FF-8E3F-4D75773F80E8}" type="presOf" srcId="{CC7521AC-C566-4CCF-AE80-D3A9F39F4669}" destId="{F0BF608F-B890-4E79-B35A-F5DE666C6D79}" srcOrd="0" destOrd="0" presId="urn:microsoft.com/office/officeart/2005/8/layout/hierarchy3"/>
    <dgm:cxn modelId="{8B05C1AA-07F0-42A7-B5F1-2EA4DA631B9F}" type="presOf" srcId="{3714527B-CB32-4903-B19B-ADD1A390C7B0}" destId="{BEBACF83-7E35-480F-8916-C2CF51B9E0FA}" srcOrd="0" destOrd="0" presId="urn:microsoft.com/office/officeart/2005/8/layout/hierarchy3"/>
    <dgm:cxn modelId="{407665AB-96D0-4066-9D1F-E433161EE890}" srcId="{2758DFAC-7A17-402E-823C-81E9AB505B09}" destId="{75EC5FD4-B049-4694-A142-8700203D90CA}" srcOrd="3" destOrd="0" parTransId="{B9FBD895-955F-470B-A808-61639426AAEB}" sibTransId="{5E2460E8-D73D-41ED-A53E-366A722424DC}"/>
    <dgm:cxn modelId="{EDAF48AC-29A9-4669-B9C0-6F7602382603}" srcId="{3C914DC6-6FFF-4AB3-84C5-898120395DF2}" destId="{34098B79-952E-4295-B790-A04486D87050}" srcOrd="0" destOrd="0" parTransId="{60A47822-B892-4B64-A1BA-ED0087EBD6C2}" sibTransId="{6B406F40-7D4A-4DFB-83CE-505CAA35EB44}"/>
    <dgm:cxn modelId="{61B89AAC-2CC2-4097-8273-C36974E51AD1}" type="presOf" srcId="{BF9E9568-1A8D-4034-9FB7-2EF02AE4A6D5}" destId="{67A6A9A4-34A3-4F5E-AABB-5729748521BD}" srcOrd="0" destOrd="0" presId="urn:microsoft.com/office/officeart/2005/8/layout/hierarchy3"/>
    <dgm:cxn modelId="{3F3C4FAD-0D36-4659-B273-B71FAB98E76D}" type="presOf" srcId="{7421B26D-3A3F-4EDE-82A0-B44CA58E49EA}" destId="{77852D98-C732-474E-907B-F78D72E7025F}" srcOrd="0" destOrd="0" presId="urn:microsoft.com/office/officeart/2005/8/layout/hierarchy3"/>
    <dgm:cxn modelId="{4E7B94AD-7CCC-4336-B281-F11ACAAFADA5}" srcId="{5D261113-A180-4407-8731-8E234EF16DFC}" destId="{B65C601E-BD26-44F8-9EB3-A1E15DA79DE9}" srcOrd="1" destOrd="0" parTransId="{BA7693E3-1B33-4BB3-B2BA-67F82B46C5DD}" sibTransId="{538DE9DC-BAA9-4469-9F88-E129A60FA89D}"/>
    <dgm:cxn modelId="{721AB7AD-79B0-44DA-AFF1-4B105A261BB0}" type="presOf" srcId="{AA08F5C8-23CE-45EF-8ADA-DC6AC8438756}" destId="{282A448D-83EF-4746-8C8A-AA2DCD95E620}" srcOrd="0" destOrd="0" presId="urn:microsoft.com/office/officeart/2005/8/layout/hierarchy3"/>
    <dgm:cxn modelId="{88B12BB2-B9DE-4236-85E5-7E4D8AFE0222}" srcId="{B37DA94D-D8F3-487F-95CB-B94B0B345BC5}" destId="{9B6ABB7F-1B42-4912-ACC1-50FC3B83A39F}" srcOrd="1" destOrd="0" parTransId="{2DB7490A-B0DA-49E3-B4AE-0084891FE438}" sibTransId="{1C720D1C-5B73-4989-B29D-5504EF54296A}"/>
    <dgm:cxn modelId="{0C7E75B2-DDAD-4AB2-A0E7-937D0F0612A8}" srcId="{D8B5F997-FF62-449C-BCB0-F0F3376F06E4}" destId="{AACB2EE0-1E26-44AB-8740-4C18BC4F7853}" srcOrd="3" destOrd="0" parTransId="{C28BCE36-78CA-406D-8FE3-B7495C93AD4A}" sibTransId="{EEBEEE3B-B983-4D7A-A94C-572001A1B051}"/>
    <dgm:cxn modelId="{BA1389B2-8D3E-4753-A0F2-E0AC2AE3247E}" type="presOf" srcId="{4B985B70-2151-4BC2-BD87-951A947D4015}" destId="{0205E483-AF28-4274-AF73-EF402FAA9CBE}" srcOrd="0" destOrd="0" presId="urn:microsoft.com/office/officeart/2005/8/layout/hierarchy3"/>
    <dgm:cxn modelId="{85A067B4-32FD-469A-ADD4-D8BA267C63F1}" type="presOf" srcId="{B37DA94D-D8F3-487F-95CB-B94B0B345BC5}" destId="{93112411-430C-4D3D-8B66-E1E69800DCC8}" srcOrd="1" destOrd="0" presId="urn:microsoft.com/office/officeart/2005/8/layout/hierarchy3"/>
    <dgm:cxn modelId="{F99544B8-2532-4055-BAB3-52F83B6A83BA}" type="presOf" srcId="{D4443D8D-4923-4370-BC94-F922DA2726A1}" destId="{9D267758-830B-4F3B-8535-F39A42C234EF}" srcOrd="0" destOrd="0" presId="urn:microsoft.com/office/officeart/2005/8/layout/hierarchy3"/>
    <dgm:cxn modelId="{16BFC6B8-0E01-47CF-B427-236C4509D07B}" srcId="{5D261113-A180-4407-8731-8E234EF16DFC}" destId="{2FADAEB9-4849-4EBD-9AC4-B3E18895372F}" srcOrd="5" destOrd="0" parTransId="{98EFF48E-363F-4278-97FE-2A7F8D1693F4}" sibTransId="{B04E0C72-5627-4606-A26E-8CC6953D0B6F}"/>
    <dgm:cxn modelId="{ABF107B9-762F-4479-94FE-BA175A22D69F}" type="presOf" srcId="{D5C61EFC-67C6-46DB-AFFE-C961CDCBA2B0}" destId="{2DD39B2A-D3D9-4DEE-ADBB-37B38822F192}" srcOrd="0" destOrd="0" presId="urn:microsoft.com/office/officeart/2005/8/layout/hierarchy3"/>
    <dgm:cxn modelId="{DC9572BD-8A0F-479F-BDB1-2CBED08825E3}" type="presOf" srcId="{B65C601E-BD26-44F8-9EB3-A1E15DA79DE9}" destId="{8EEF1EC8-7D61-412B-ACB4-30F2F6156361}" srcOrd="0" destOrd="0" presId="urn:microsoft.com/office/officeart/2005/8/layout/hierarchy3"/>
    <dgm:cxn modelId="{950BBBBD-1278-443F-AB73-07F049E4FAFF}" srcId="{090A6CB3-AE1F-4F39-BB70-CA9F6C10259C}" destId="{34C92385-105C-45DD-AC49-32C2FB2AC10A}" srcOrd="3" destOrd="0" parTransId="{E962995A-9F97-4C4E-98C0-C19FF54EAE14}" sibTransId="{CABEF8DB-0DD4-4114-9BE4-C856A855CE23}"/>
    <dgm:cxn modelId="{6B142ABF-D253-4A38-8908-6262B539440B}" type="presOf" srcId="{B37DA94D-D8F3-487F-95CB-B94B0B345BC5}" destId="{5D80F55A-AAB5-44F6-93C0-1F08D9D0C19B}" srcOrd="0" destOrd="0" presId="urn:microsoft.com/office/officeart/2005/8/layout/hierarchy3"/>
    <dgm:cxn modelId="{CD9B34C1-4775-4F5F-8F6E-803626EA66EC}" type="presOf" srcId="{1A89AF9B-1AE8-402E-9D11-3857B96FD288}" destId="{5F58FE42-E21D-44BB-9FCD-24EFB101B45D}" srcOrd="0" destOrd="0" presId="urn:microsoft.com/office/officeart/2005/8/layout/hierarchy3"/>
    <dgm:cxn modelId="{7C8E26C2-8394-41AF-AFA0-FE841418534E}" type="presOf" srcId="{CE99008B-2A48-4D22-9503-7377152FF5F3}" destId="{B49A4AB0-E76B-4ADC-9B25-785017CB5444}" srcOrd="0" destOrd="0" presId="urn:microsoft.com/office/officeart/2005/8/layout/hierarchy3"/>
    <dgm:cxn modelId="{BA4957C4-341E-4565-B98D-996BFCC01BA5}" srcId="{B37DA94D-D8F3-487F-95CB-B94B0B345BC5}" destId="{90B79B5F-799A-4E40-9D9F-338D8D6147F9}" srcOrd="2" destOrd="0" parTransId="{5C4C7D6E-0B39-4404-8445-9ADCCBE1BA94}" sibTransId="{556BF5A2-FCCC-4F59-B11F-6DC5BF215392}"/>
    <dgm:cxn modelId="{36BF01C5-FAA1-4E96-8307-0BE70DF167F6}" srcId="{3600FB36-87B2-4918-858E-ABC91E00C8E7}" destId="{8FBE3796-CB5C-44A0-B38B-68AF2C7FB6B6}" srcOrd="0" destOrd="0" parTransId="{DE935C18-600A-49BD-8116-ACD7F52266C3}" sibTransId="{C711F17B-384D-433E-BC7E-FD0E5F90BC46}"/>
    <dgm:cxn modelId="{821254C8-8ECF-42B8-BEA9-A1DE192CCB95}" type="presOf" srcId="{85423756-7DCA-40DC-AA70-2438B972E422}" destId="{CD29A4B6-C88C-48F2-B9AB-DBCFBE6CAE80}" srcOrd="0" destOrd="0" presId="urn:microsoft.com/office/officeart/2005/8/layout/hierarchy3"/>
    <dgm:cxn modelId="{37F056C8-9AAC-4C97-A599-4EA0B38F094F}" type="presOf" srcId="{82E7560D-8287-4B2C-911A-C17C9E6B687F}" destId="{618A354A-DD29-4936-A4E9-14A8BDF3C590}" srcOrd="0" destOrd="0" presId="urn:microsoft.com/office/officeart/2005/8/layout/hierarchy3"/>
    <dgm:cxn modelId="{2FA552C9-FBA1-4610-AD52-5E52F5A33C7D}" type="presOf" srcId="{34C92385-105C-45DD-AC49-32C2FB2AC10A}" destId="{B8D99108-23A9-491C-ADF6-A3413FE57018}" srcOrd="0" destOrd="0" presId="urn:microsoft.com/office/officeart/2005/8/layout/hierarchy3"/>
    <dgm:cxn modelId="{2DA412CA-B9C1-4326-A4E3-9DEC76467E3C}" type="presOf" srcId="{2FADAEB9-4849-4EBD-9AC4-B3E18895372F}" destId="{6F77875D-8F84-4111-9D49-85F4AC74EA1E}" srcOrd="0" destOrd="0" presId="urn:microsoft.com/office/officeart/2005/8/layout/hierarchy3"/>
    <dgm:cxn modelId="{2F1637CA-C2B0-4E90-91C1-45008DA7E402}" type="presOf" srcId="{6C189286-0675-42E3-B5DE-F4344E1B175E}" destId="{84DE6CFD-5C3D-407D-BA45-2A9D20C520AB}" srcOrd="1" destOrd="0" presId="urn:microsoft.com/office/officeart/2005/8/layout/hierarchy3"/>
    <dgm:cxn modelId="{A6727DCB-0634-4FA5-9A43-868C511FEED5}" srcId="{3600FB36-87B2-4918-858E-ABC91E00C8E7}" destId="{E0C175DF-5F6B-4CD9-9A2E-99231CC6533F}" srcOrd="3" destOrd="0" parTransId="{E806741D-3FC8-41E0-A2C3-638E09BF8AB5}" sibTransId="{EA4F083F-F70D-4EE2-B483-37B8D32B7DDA}"/>
    <dgm:cxn modelId="{65A28CCB-1BE8-4D3A-805D-6F616E6A09C7}" type="presOf" srcId="{8F9FD31A-FE8E-4601-AEC7-FDF2DFBC8A40}" destId="{2091E7E0-63D7-46FB-A934-27AC740AF7E9}" srcOrd="0" destOrd="0" presId="urn:microsoft.com/office/officeart/2005/8/layout/hierarchy3"/>
    <dgm:cxn modelId="{E8B558CE-5AF7-49EC-A1C3-C3D78A07AD30}" srcId="{5D261113-A180-4407-8731-8E234EF16DFC}" destId="{589BEEBF-62AE-4D43-84F4-2A595F48D10D}" srcOrd="6" destOrd="0" parTransId="{7EC5D6E9-0CFA-4257-80EE-490F28E33F64}" sibTransId="{453EFF78-673E-4E37-8FBB-B80CFB0F2D4E}"/>
    <dgm:cxn modelId="{32263CCF-B8E3-4F7B-8F79-446B11769547}" srcId="{D8B5F997-FF62-449C-BCB0-F0F3376F06E4}" destId="{CAC930AB-00E5-414F-B6EC-2FEBF4DA8E74}" srcOrd="0" destOrd="0" parTransId="{85423756-7DCA-40DC-AA70-2438B972E422}" sibTransId="{96D32F43-EEE5-4B5E-95A1-246719CCD94A}"/>
    <dgm:cxn modelId="{B8F41DD1-29A9-4566-9B19-959B67CF4CBE}" type="presOf" srcId="{88361216-1F1E-4CB0-BA73-2C4B53199945}" destId="{B9786F29-06FA-4081-B70C-7E960DE8EFA5}" srcOrd="0" destOrd="0" presId="urn:microsoft.com/office/officeart/2005/8/layout/hierarchy3"/>
    <dgm:cxn modelId="{6EAC9AD1-EEF4-4405-B4F6-AF1C7E9B3E79}" type="presOf" srcId="{CE98AF7C-F68C-4EC4-BAB7-3B24FAE68722}" destId="{10D1F4B0-5006-45DC-872F-F7811FBD97CD}" srcOrd="0" destOrd="0" presId="urn:microsoft.com/office/officeart/2005/8/layout/hierarchy3"/>
    <dgm:cxn modelId="{591024D2-81E4-457B-9631-FCB493BE55FE}" type="presOf" srcId="{B65C601E-BD26-44F8-9EB3-A1E15DA79DE9}" destId="{7BEBA9BB-71E2-430C-B043-CD8FDCF56E65}" srcOrd="1" destOrd="0" presId="urn:microsoft.com/office/officeart/2005/8/layout/hierarchy3"/>
    <dgm:cxn modelId="{D0A2B1D2-1578-44AD-9CB1-3FC21325E0A0}" type="presOf" srcId="{2FADAEB9-4849-4EBD-9AC4-B3E18895372F}" destId="{CCC30650-1BC4-42F5-B9B8-FE6714FFF2B6}" srcOrd="1" destOrd="0" presId="urn:microsoft.com/office/officeart/2005/8/layout/hierarchy3"/>
    <dgm:cxn modelId="{D2B465D4-D311-47B0-8318-985C634FE0B5}" type="presOf" srcId="{BC1B2E3D-9030-4EF8-AB62-1738F3EE25E9}" destId="{0DC523AE-4A76-49B1-B2E5-DB254B4D5DD9}" srcOrd="0" destOrd="0" presId="urn:microsoft.com/office/officeart/2005/8/layout/hierarchy3"/>
    <dgm:cxn modelId="{C69F73D9-D806-46C4-BD52-1A006A8622DC}" srcId="{589BEEBF-62AE-4D43-84F4-2A595F48D10D}" destId="{2794506F-7236-4B34-826B-F92E4AF4D8FD}" srcOrd="0" destOrd="0" parTransId="{992A26DE-73C2-4E1F-84EB-474D8C3B15F0}" sibTransId="{DAE23696-955C-463F-8594-4E2BD89B97D4}"/>
    <dgm:cxn modelId="{FD2070DB-3BDC-40E4-8C40-A6AE8414C129}" srcId="{B37DA94D-D8F3-487F-95CB-B94B0B345BC5}" destId="{DA14FCFD-3562-4541-877C-142C6DDB8E9D}" srcOrd="0" destOrd="0" parTransId="{BC1B2E3D-9030-4EF8-AB62-1738F3EE25E9}" sibTransId="{479C728A-422C-4BE9-824A-569C24FB18D4}"/>
    <dgm:cxn modelId="{3491B2DB-3EE1-4383-8792-8F136237CA88}" type="presOf" srcId="{F99B9DAA-6B76-4A6D-A7E1-DD3A799F46A4}" destId="{8F31B5A2-4FFB-4A78-8E17-0B0FD7076A67}" srcOrd="0" destOrd="0" presId="urn:microsoft.com/office/officeart/2005/8/layout/hierarchy3"/>
    <dgm:cxn modelId="{1C0E1ADC-4DF7-4A2C-8D7A-A48C2A2934BD}" type="presOf" srcId="{DFB8E4A4-A540-4FE4-A761-D6C0032C561E}" destId="{FCB63245-D703-43E3-9C94-0C969AD46CF7}" srcOrd="0" destOrd="0" presId="urn:microsoft.com/office/officeart/2005/8/layout/hierarchy3"/>
    <dgm:cxn modelId="{780647E0-F0F1-46E0-ADB1-FA389F212281}" type="presOf" srcId="{D8B5F997-FF62-449C-BCB0-F0F3376F06E4}" destId="{959D26FC-5C8E-48E2-8F27-4EA0B4FA605E}" srcOrd="0" destOrd="0" presId="urn:microsoft.com/office/officeart/2005/8/layout/hierarchy3"/>
    <dgm:cxn modelId="{71E1D9E0-0A1A-4260-B0A0-F4A21CBE071E}" type="presOf" srcId="{4CE026AE-D111-42C4-B373-CA6B033BC109}" destId="{430B992C-DBC5-4F63-AABD-EB3D00D21C55}" srcOrd="0" destOrd="0" presId="urn:microsoft.com/office/officeart/2005/8/layout/hierarchy3"/>
    <dgm:cxn modelId="{891C3AE1-05E3-4140-AB96-22B06EBC7F62}" type="presOf" srcId="{C5C62265-1031-4846-8EB1-2C11815255DA}" destId="{F253E165-21FB-4E90-BBB1-A004FE6BE411}" srcOrd="0" destOrd="0" presId="urn:microsoft.com/office/officeart/2005/8/layout/hierarchy3"/>
    <dgm:cxn modelId="{E957E7E2-9CC3-453D-8C7B-7AD51A5764FE}" type="presOf" srcId="{3464E6F7-0221-4D75-A657-DD1B8183DA98}" destId="{2967F0EB-3EA9-45DC-BD1A-071F39A31A89}" srcOrd="0" destOrd="0" presId="urn:microsoft.com/office/officeart/2005/8/layout/hierarchy3"/>
    <dgm:cxn modelId="{0E514AE4-4992-42CD-B5CA-0E6C1EF41B93}" srcId="{B65C601E-BD26-44F8-9EB3-A1E15DA79DE9}" destId="{82E7560D-8287-4B2C-911A-C17C9E6B687F}" srcOrd="2" destOrd="0" parTransId="{CC7521AC-C566-4CCF-AE80-D3A9F39F4669}" sibTransId="{463C710E-20CB-4E05-A064-73872334FC8D}"/>
    <dgm:cxn modelId="{9137D8E4-4C2E-4180-BD89-CF0A77F2FF53}" type="presOf" srcId="{FEBE7CFF-CBA7-4025-B623-1933E87D94B8}" destId="{A9D12548-A0D5-48D1-815F-834C800A2458}" srcOrd="0" destOrd="0" presId="urn:microsoft.com/office/officeart/2005/8/layout/hierarchy3"/>
    <dgm:cxn modelId="{3D1CE3E4-3BFF-495D-B05C-F65640684BCF}" type="presOf" srcId="{BE1377F9-D979-466E-B767-9401A4580CF4}" destId="{17FF1F7B-9A69-46CC-BEEC-C3F694EBA8E8}" srcOrd="0" destOrd="0" presId="urn:microsoft.com/office/officeart/2005/8/layout/hierarchy3"/>
    <dgm:cxn modelId="{BC0977E6-FC7A-4014-8582-3E2F5979AF4A}" srcId="{589BEEBF-62AE-4D43-84F4-2A595F48D10D}" destId="{ECE3C2E0-8195-49FD-A6CD-70472E1B175D}" srcOrd="1" destOrd="0" parTransId="{07B05DEE-5862-469F-9A19-A34E13755C6A}" sibTransId="{63717F44-E257-4F3B-990C-3C660D197476}"/>
    <dgm:cxn modelId="{D2A63BEC-9A98-4A6A-B98E-18EB329BF3EC}" srcId="{090A6CB3-AE1F-4F39-BB70-CA9F6C10259C}" destId="{056FBD6A-1D69-4AB8-881C-C536A2F8A6C6}" srcOrd="0" destOrd="0" parTransId="{3C54658E-E7D8-4A8A-AB6F-A05A98900E07}" sibTransId="{4A65F314-D212-441D-BEA1-37FF7682752A}"/>
    <dgm:cxn modelId="{2529EEEC-4B29-4BE8-B244-DB53659D2C60}" type="presOf" srcId="{3C914DC6-6FFF-4AB3-84C5-898120395DF2}" destId="{1B617CB5-C8C3-4941-A7E4-EB26F00EE29B}" srcOrd="0" destOrd="0" presId="urn:microsoft.com/office/officeart/2005/8/layout/hierarchy3"/>
    <dgm:cxn modelId="{905508EF-A400-44A8-BCCF-96CD8DC132BB}" type="presOf" srcId="{D18BE1A6-8DAE-4808-9BAB-B80C92629756}" destId="{F8E338FF-BF44-40DF-9599-AA6BE5DF14A3}" srcOrd="0" destOrd="0" presId="urn:microsoft.com/office/officeart/2005/8/layout/hierarchy3"/>
    <dgm:cxn modelId="{F0F002F1-26B0-4CDD-9A2A-4E1159DD7F64}" type="presOf" srcId="{B8607FAE-FBA7-415B-AD43-2B38A38A6919}" destId="{02F6366C-4D00-4167-8A9D-F7815931DA70}" srcOrd="0" destOrd="0" presId="urn:microsoft.com/office/officeart/2005/8/layout/hierarchy3"/>
    <dgm:cxn modelId="{2CB793F1-70A8-4B4F-B266-FF6B2275DE6C}" type="presOf" srcId="{7DE01BE7-7729-4113-8DDC-5DF946C0CE85}" destId="{931FC19B-078D-4109-A2B3-BBA782FC7257}" srcOrd="0" destOrd="0" presId="urn:microsoft.com/office/officeart/2005/8/layout/hierarchy3"/>
    <dgm:cxn modelId="{2B4B86F2-8151-481D-852F-6469BBD547D5}" type="presOf" srcId="{3F495174-C9AB-4496-8496-E45811276DE9}" destId="{4544ED4C-E040-43AD-A115-F3754EB90149}" srcOrd="0" destOrd="0" presId="urn:microsoft.com/office/officeart/2005/8/layout/hierarchy3"/>
    <dgm:cxn modelId="{1B16FCF3-84ED-4ECD-8D75-A9E90C2FE0DD}" srcId="{5D261113-A180-4407-8731-8E234EF16DFC}" destId="{2758DFAC-7A17-402E-823C-81E9AB505B09}" srcOrd="10" destOrd="0" parTransId="{ACE0CCEF-67A0-49CC-9E31-35DB62B29CC8}" sibTransId="{45FA50E6-BFF6-4FD0-B3BC-58AF56F8BB1A}"/>
    <dgm:cxn modelId="{041132F5-B724-4156-8ADB-B6116B825FA8}" type="presOf" srcId="{A46115BE-9B1E-486F-8322-49C83884352A}" destId="{8431CFA6-8D3A-4174-A01E-CD658DD58E7C}" srcOrd="0" destOrd="0" presId="urn:microsoft.com/office/officeart/2005/8/layout/hierarchy3"/>
    <dgm:cxn modelId="{A6C3A3F9-1AA0-4F14-8F10-6A719B703669}" type="presOf" srcId="{07B05DEE-5862-469F-9A19-A34E13755C6A}" destId="{5C1D538C-7BDF-4890-8B57-AB32D8F43614}" srcOrd="0" destOrd="0" presId="urn:microsoft.com/office/officeart/2005/8/layout/hierarchy3"/>
    <dgm:cxn modelId="{E6E31BFA-3D4F-418B-8546-024F6BD007A5}" type="presOf" srcId="{E63AEDDD-6FC1-4C7A-85B9-CBDC647E153B}" destId="{A41D9FF7-0F51-45F6-A0A1-8F3636DA0E17}" srcOrd="0" destOrd="0" presId="urn:microsoft.com/office/officeart/2005/8/layout/hierarchy3"/>
    <dgm:cxn modelId="{58745BFD-C734-4A38-A873-6DD81FFD3B42}" type="presOf" srcId="{B02E9BD5-3F85-4B9F-8389-E2FF2ACA035F}" destId="{266E28E1-AB20-4741-AAF1-AE03632B35F2}" srcOrd="0" destOrd="0" presId="urn:microsoft.com/office/officeart/2005/8/layout/hierarchy3"/>
    <dgm:cxn modelId="{89D434FF-3787-4330-A7FC-4E395CA4F77C}" type="presOf" srcId="{A88701EB-72D2-4446-81CB-FACB5FD2FAA0}" destId="{B0CF17E4-1282-4235-BFD6-D922E723C471}" srcOrd="0" destOrd="0" presId="urn:microsoft.com/office/officeart/2005/8/layout/hierarchy3"/>
    <dgm:cxn modelId="{397A87FF-2028-40D6-AFFB-64FB1EBC5032}" type="presOf" srcId="{F69E5FC9-93BA-4BE8-933E-B6C7F31B1749}" destId="{D58D8716-9DF3-4EDE-BE5C-0D65B37D6E3E}" srcOrd="0" destOrd="0" presId="urn:microsoft.com/office/officeart/2005/8/layout/hierarchy3"/>
    <dgm:cxn modelId="{F0B37BAB-9153-4D5D-8513-19CBED9FB5D4}" type="presParOf" srcId="{51AC8717-E541-4B69-950B-279B749E5396}" destId="{BA2EB749-CCE9-46AE-B4C3-CECEB34140B0}" srcOrd="0" destOrd="0" presId="urn:microsoft.com/office/officeart/2005/8/layout/hierarchy3"/>
    <dgm:cxn modelId="{07FB4E93-7FAE-4C04-B81F-E96C8FB8EBA5}" type="presParOf" srcId="{BA2EB749-CCE9-46AE-B4C3-CECEB34140B0}" destId="{024FFD57-9F40-4EEB-9192-04C07DAB90F9}" srcOrd="0" destOrd="0" presId="urn:microsoft.com/office/officeart/2005/8/layout/hierarchy3"/>
    <dgm:cxn modelId="{8892D320-FA9A-49A0-90E6-847BF5C67946}" type="presParOf" srcId="{024FFD57-9F40-4EEB-9192-04C07DAB90F9}" destId="{1B617CB5-C8C3-4941-A7E4-EB26F00EE29B}" srcOrd="0" destOrd="0" presId="urn:microsoft.com/office/officeart/2005/8/layout/hierarchy3"/>
    <dgm:cxn modelId="{502DD6E8-04AD-44B5-BABF-AA9196B8E64D}" type="presParOf" srcId="{024FFD57-9F40-4EEB-9192-04C07DAB90F9}" destId="{049D8B21-FAA2-4D03-9EF3-79DCC01B9859}" srcOrd="1" destOrd="0" presId="urn:microsoft.com/office/officeart/2005/8/layout/hierarchy3"/>
    <dgm:cxn modelId="{5FAE16B3-FB5A-423A-91B5-BCD5A67E3F63}" type="presParOf" srcId="{BA2EB749-CCE9-46AE-B4C3-CECEB34140B0}" destId="{FB378A3D-FD3F-453C-B4A4-E83E671B5F76}" srcOrd="1" destOrd="0" presId="urn:microsoft.com/office/officeart/2005/8/layout/hierarchy3"/>
    <dgm:cxn modelId="{E8D4A9A8-D621-4531-9791-80A014EA79E3}" type="presParOf" srcId="{FB378A3D-FD3F-453C-B4A4-E83E671B5F76}" destId="{972B4EE4-4B39-447F-8329-751895FAFEC2}" srcOrd="0" destOrd="0" presId="urn:microsoft.com/office/officeart/2005/8/layout/hierarchy3"/>
    <dgm:cxn modelId="{A434792E-9456-4C39-A33B-5F9F453F1BB8}" type="presParOf" srcId="{FB378A3D-FD3F-453C-B4A4-E83E671B5F76}" destId="{05B023BB-BAC5-49A6-90E6-13B490790B49}" srcOrd="1" destOrd="0" presId="urn:microsoft.com/office/officeart/2005/8/layout/hierarchy3"/>
    <dgm:cxn modelId="{4DEB95B1-B6F1-43BE-8DC8-4EA08E9A231E}" type="presParOf" srcId="{FB378A3D-FD3F-453C-B4A4-E83E671B5F76}" destId="{D58D8716-9DF3-4EDE-BE5C-0D65B37D6E3E}" srcOrd="2" destOrd="0" presId="urn:microsoft.com/office/officeart/2005/8/layout/hierarchy3"/>
    <dgm:cxn modelId="{6133B618-750D-40FA-907A-0F63E8A6B7B0}" type="presParOf" srcId="{FB378A3D-FD3F-453C-B4A4-E83E671B5F76}" destId="{AC9AF84F-7EC4-4994-8DD6-D322359C52E4}" srcOrd="3" destOrd="0" presId="urn:microsoft.com/office/officeart/2005/8/layout/hierarchy3"/>
    <dgm:cxn modelId="{25016D8F-65E5-4334-85C9-302860D0E246}" type="presParOf" srcId="{FB378A3D-FD3F-453C-B4A4-E83E671B5F76}" destId="{8322973C-F404-4FC9-9C9B-C3449824429F}" srcOrd="4" destOrd="0" presId="urn:microsoft.com/office/officeart/2005/8/layout/hierarchy3"/>
    <dgm:cxn modelId="{60D5CAB9-D670-41FD-8699-57EA8360ECB7}" type="presParOf" srcId="{FB378A3D-FD3F-453C-B4A4-E83E671B5F76}" destId="{10D1F4B0-5006-45DC-872F-F7811FBD97CD}" srcOrd="5" destOrd="0" presId="urn:microsoft.com/office/officeart/2005/8/layout/hierarchy3"/>
    <dgm:cxn modelId="{FC642B9C-2642-4EA3-B14B-565E5424F03F}" type="presParOf" srcId="{FB378A3D-FD3F-453C-B4A4-E83E671B5F76}" destId="{430B992C-DBC5-4F63-AABD-EB3D00D21C55}" srcOrd="6" destOrd="0" presId="urn:microsoft.com/office/officeart/2005/8/layout/hierarchy3"/>
    <dgm:cxn modelId="{9A7CE181-F72A-4283-8352-E89A1D4DBD0F}" type="presParOf" srcId="{FB378A3D-FD3F-453C-B4A4-E83E671B5F76}" destId="{FCB63245-D703-43E3-9C94-0C969AD46CF7}" srcOrd="7" destOrd="0" presId="urn:microsoft.com/office/officeart/2005/8/layout/hierarchy3"/>
    <dgm:cxn modelId="{FDF4C73A-2290-4F7D-AB36-CE37E60DD754}" type="presParOf" srcId="{51AC8717-E541-4B69-950B-279B749E5396}" destId="{B54DEF87-3B6A-450A-9CDE-5F83798C28E2}" srcOrd="1" destOrd="0" presId="urn:microsoft.com/office/officeart/2005/8/layout/hierarchy3"/>
    <dgm:cxn modelId="{B587FC35-C107-4A3F-8EBE-7C65FFB075BF}" type="presParOf" srcId="{B54DEF87-3B6A-450A-9CDE-5F83798C28E2}" destId="{39E8A7E5-85B0-4FCC-B05C-B966507869A8}" srcOrd="0" destOrd="0" presId="urn:microsoft.com/office/officeart/2005/8/layout/hierarchy3"/>
    <dgm:cxn modelId="{F0EEA6D3-4D1A-4F7C-A363-E762F347CEDD}" type="presParOf" srcId="{39E8A7E5-85B0-4FCC-B05C-B966507869A8}" destId="{8EEF1EC8-7D61-412B-ACB4-30F2F6156361}" srcOrd="0" destOrd="0" presId="urn:microsoft.com/office/officeart/2005/8/layout/hierarchy3"/>
    <dgm:cxn modelId="{CB529E14-E379-43CC-B773-F51C83B50C68}" type="presParOf" srcId="{39E8A7E5-85B0-4FCC-B05C-B966507869A8}" destId="{7BEBA9BB-71E2-430C-B043-CD8FDCF56E65}" srcOrd="1" destOrd="0" presId="urn:microsoft.com/office/officeart/2005/8/layout/hierarchy3"/>
    <dgm:cxn modelId="{AFF9A5B3-5408-4B89-85ED-999C21D34F4D}" type="presParOf" srcId="{B54DEF87-3B6A-450A-9CDE-5F83798C28E2}" destId="{B5EB672B-BAAC-40AB-9F3C-2BA220CE8C04}" srcOrd="1" destOrd="0" presId="urn:microsoft.com/office/officeart/2005/8/layout/hierarchy3"/>
    <dgm:cxn modelId="{4EEE79A1-872D-448D-8AC9-319F78BF66F1}" type="presParOf" srcId="{B5EB672B-BAAC-40AB-9F3C-2BA220CE8C04}" destId="{F4D152FD-1A1C-441D-B4C7-3E2472987843}" srcOrd="0" destOrd="0" presId="urn:microsoft.com/office/officeart/2005/8/layout/hierarchy3"/>
    <dgm:cxn modelId="{C4DD3C73-333D-459F-BA82-A36272E17B5C}" type="presParOf" srcId="{B5EB672B-BAAC-40AB-9F3C-2BA220CE8C04}" destId="{67A6A9A4-34A3-4F5E-AABB-5729748521BD}" srcOrd="1" destOrd="0" presId="urn:microsoft.com/office/officeart/2005/8/layout/hierarchy3"/>
    <dgm:cxn modelId="{FFFB2B44-25E8-4111-8522-E8F1144FD3DB}" type="presParOf" srcId="{B5EB672B-BAAC-40AB-9F3C-2BA220CE8C04}" destId="{BF9338C2-C71A-499E-9102-8A7E9275D312}" srcOrd="2" destOrd="0" presId="urn:microsoft.com/office/officeart/2005/8/layout/hierarchy3"/>
    <dgm:cxn modelId="{1C7351BD-F273-4527-8112-E4AEA690B7AF}" type="presParOf" srcId="{B5EB672B-BAAC-40AB-9F3C-2BA220CE8C04}" destId="{B9786F29-06FA-4081-B70C-7E960DE8EFA5}" srcOrd="3" destOrd="0" presId="urn:microsoft.com/office/officeart/2005/8/layout/hierarchy3"/>
    <dgm:cxn modelId="{E9256D61-70EE-41BE-9DB1-3D0B345C17D8}" type="presParOf" srcId="{B5EB672B-BAAC-40AB-9F3C-2BA220CE8C04}" destId="{F0BF608F-B890-4E79-B35A-F5DE666C6D79}" srcOrd="4" destOrd="0" presId="urn:microsoft.com/office/officeart/2005/8/layout/hierarchy3"/>
    <dgm:cxn modelId="{7F307796-55C2-4A0D-B135-F5F85819318F}" type="presParOf" srcId="{B5EB672B-BAAC-40AB-9F3C-2BA220CE8C04}" destId="{618A354A-DD29-4936-A4E9-14A8BDF3C590}" srcOrd="5" destOrd="0" presId="urn:microsoft.com/office/officeart/2005/8/layout/hierarchy3"/>
    <dgm:cxn modelId="{8A45CDAE-D645-4E6E-9870-4E377FE0D354}" type="presParOf" srcId="{B5EB672B-BAAC-40AB-9F3C-2BA220CE8C04}" destId="{17FF1F7B-9A69-46CC-BEEC-C3F694EBA8E8}" srcOrd="6" destOrd="0" presId="urn:microsoft.com/office/officeart/2005/8/layout/hierarchy3"/>
    <dgm:cxn modelId="{181EE03B-1E77-40F5-B309-2ADF9DABB004}" type="presParOf" srcId="{B5EB672B-BAAC-40AB-9F3C-2BA220CE8C04}" destId="{77852D98-C732-474E-907B-F78D72E7025F}" srcOrd="7" destOrd="0" presId="urn:microsoft.com/office/officeart/2005/8/layout/hierarchy3"/>
    <dgm:cxn modelId="{C0C590E7-8B76-473E-A9BA-8F496A42D64B}" type="presParOf" srcId="{51AC8717-E541-4B69-950B-279B749E5396}" destId="{D9E08F22-327F-46E0-AAE4-D2654FD3C7DD}" srcOrd="2" destOrd="0" presId="urn:microsoft.com/office/officeart/2005/8/layout/hierarchy3"/>
    <dgm:cxn modelId="{44E8FDE4-1881-443D-9F18-194543A96530}" type="presParOf" srcId="{D9E08F22-327F-46E0-AAE4-D2654FD3C7DD}" destId="{070E0A15-427E-48D2-A26E-478705525484}" srcOrd="0" destOrd="0" presId="urn:microsoft.com/office/officeart/2005/8/layout/hierarchy3"/>
    <dgm:cxn modelId="{73FB107F-087E-433A-BB8D-A47E0508CE5A}" type="presParOf" srcId="{070E0A15-427E-48D2-A26E-478705525484}" destId="{4544ED4C-E040-43AD-A115-F3754EB90149}" srcOrd="0" destOrd="0" presId="urn:microsoft.com/office/officeart/2005/8/layout/hierarchy3"/>
    <dgm:cxn modelId="{2DE53141-243C-4CA1-93C1-BC255BA12166}" type="presParOf" srcId="{070E0A15-427E-48D2-A26E-478705525484}" destId="{88C23119-5942-49B0-BBBA-9B99299AC585}" srcOrd="1" destOrd="0" presId="urn:microsoft.com/office/officeart/2005/8/layout/hierarchy3"/>
    <dgm:cxn modelId="{FDDF0440-1BD5-431A-97A0-C39EEB990B72}" type="presParOf" srcId="{D9E08F22-327F-46E0-AAE4-D2654FD3C7DD}" destId="{35E3B32B-603B-4A8C-A3E1-44D0D5DDB606}" srcOrd="1" destOrd="0" presId="urn:microsoft.com/office/officeart/2005/8/layout/hierarchy3"/>
    <dgm:cxn modelId="{B507D524-A890-4236-8363-5B04A7AED019}" type="presParOf" srcId="{35E3B32B-603B-4A8C-A3E1-44D0D5DDB606}" destId="{3345A933-F2CA-42AD-B9B2-55D490C9A96F}" srcOrd="0" destOrd="0" presId="urn:microsoft.com/office/officeart/2005/8/layout/hierarchy3"/>
    <dgm:cxn modelId="{4FD904E8-0E07-4EE6-8D52-22F23B6C60B0}" type="presParOf" srcId="{35E3B32B-603B-4A8C-A3E1-44D0D5DDB606}" destId="{5F58FE42-E21D-44BB-9FCD-24EFB101B45D}" srcOrd="1" destOrd="0" presId="urn:microsoft.com/office/officeart/2005/8/layout/hierarchy3"/>
    <dgm:cxn modelId="{18C4C1B5-BBF3-4904-8C22-0C66DE4BD9DF}" type="presParOf" srcId="{35E3B32B-603B-4A8C-A3E1-44D0D5DDB606}" destId="{931FC19B-078D-4109-A2B3-BBA782FC7257}" srcOrd="2" destOrd="0" presId="urn:microsoft.com/office/officeart/2005/8/layout/hierarchy3"/>
    <dgm:cxn modelId="{06DF658C-1262-4889-8AC6-D6091D923102}" type="presParOf" srcId="{35E3B32B-603B-4A8C-A3E1-44D0D5DDB606}" destId="{9D267758-830B-4F3B-8535-F39A42C234EF}" srcOrd="3" destOrd="0" presId="urn:microsoft.com/office/officeart/2005/8/layout/hierarchy3"/>
    <dgm:cxn modelId="{93203547-7959-4594-A341-7EF9685C2945}" type="presParOf" srcId="{35E3B32B-603B-4A8C-A3E1-44D0D5DDB606}" destId="{DBEFFFC9-BBF5-433F-B411-9AAD85405360}" srcOrd="4" destOrd="0" presId="urn:microsoft.com/office/officeart/2005/8/layout/hierarchy3"/>
    <dgm:cxn modelId="{6C718630-48A0-49C2-9CDB-E4BAEE7BBF6C}" type="presParOf" srcId="{35E3B32B-603B-4A8C-A3E1-44D0D5DDB606}" destId="{FB9AE677-62E8-4A5E-B648-486520962A25}" srcOrd="5" destOrd="0" presId="urn:microsoft.com/office/officeart/2005/8/layout/hierarchy3"/>
    <dgm:cxn modelId="{3AF6DF17-1637-4F90-9F82-532D9509642A}" type="presParOf" srcId="{35E3B32B-603B-4A8C-A3E1-44D0D5DDB606}" destId="{777AE22C-B919-45C7-83AA-4A2F9BCD6704}" srcOrd="6" destOrd="0" presId="urn:microsoft.com/office/officeart/2005/8/layout/hierarchy3"/>
    <dgm:cxn modelId="{9294DCFA-9A74-44D5-A67F-C86ABADE64FB}" type="presParOf" srcId="{35E3B32B-603B-4A8C-A3E1-44D0D5DDB606}" destId="{3BF6C390-4610-40C3-8851-D4DFC29131CB}" srcOrd="7" destOrd="0" presId="urn:microsoft.com/office/officeart/2005/8/layout/hierarchy3"/>
    <dgm:cxn modelId="{58867F22-47D8-4DD3-8330-3E6BECD77267}" type="presParOf" srcId="{51AC8717-E541-4B69-950B-279B749E5396}" destId="{282649E9-7042-45FC-A4AC-EBAD150BCA7F}" srcOrd="3" destOrd="0" presId="urn:microsoft.com/office/officeart/2005/8/layout/hierarchy3"/>
    <dgm:cxn modelId="{79BD58E4-D77D-48A1-8321-87DDB3FD30B8}" type="presParOf" srcId="{282649E9-7042-45FC-A4AC-EBAD150BCA7F}" destId="{95C2FF90-C07D-4758-8E10-D7E2E9906C4F}" srcOrd="0" destOrd="0" presId="urn:microsoft.com/office/officeart/2005/8/layout/hierarchy3"/>
    <dgm:cxn modelId="{41BF093D-8E33-4088-A8CF-8A3755AAFF1F}" type="presParOf" srcId="{95C2FF90-C07D-4758-8E10-D7E2E9906C4F}" destId="{37AD8DA5-3334-42F2-8A6B-4D0A4989F95A}" srcOrd="0" destOrd="0" presId="urn:microsoft.com/office/officeart/2005/8/layout/hierarchy3"/>
    <dgm:cxn modelId="{7A5A12FE-D75C-43D0-9136-904CC97D4B25}" type="presParOf" srcId="{95C2FF90-C07D-4758-8E10-D7E2E9906C4F}" destId="{84DE6CFD-5C3D-407D-BA45-2A9D20C520AB}" srcOrd="1" destOrd="0" presId="urn:microsoft.com/office/officeart/2005/8/layout/hierarchy3"/>
    <dgm:cxn modelId="{CA47940B-EAD6-4B49-8944-F2C982230678}" type="presParOf" srcId="{282649E9-7042-45FC-A4AC-EBAD150BCA7F}" destId="{0895CEBD-03D1-45FA-AC10-96F8EAC95A81}" srcOrd="1" destOrd="0" presId="urn:microsoft.com/office/officeart/2005/8/layout/hierarchy3"/>
    <dgm:cxn modelId="{45F0F273-4E99-4E0D-9090-39D9E896BD2B}" type="presParOf" srcId="{0895CEBD-03D1-45FA-AC10-96F8EAC95A81}" destId="{4A0D54FA-C22F-4668-8765-74ABF8CC608B}" srcOrd="0" destOrd="0" presId="urn:microsoft.com/office/officeart/2005/8/layout/hierarchy3"/>
    <dgm:cxn modelId="{5C74F451-6B66-429F-8319-348A8CC322E6}" type="presParOf" srcId="{0895CEBD-03D1-45FA-AC10-96F8EAC95A81}" destId="{282A448D-83EF-4746-8C8A-AA2DCD95E620}" srcOrd="1" destOrd="0" presId="urn:microsoft.com/office/officeart/2005/8/layout/hierarchy3"/>
    <dgm:cxn modelId="{D152DA9B-CBEA-4AA9-B064-406328635953}" type="presParOf" srcId="{0895CEBD-03D1-45FA-AC10-96F8EAC95A81}" destId="{201B02A1-0A38-4EF9-AEA7-E03C5D9E0189}" srcOrd="2" destOrd="0" presId="urn:microsoft.com/office/officeart/2005/8/layout/hierarchy3"/>
    <dgm:cxn modelId="{07A96913-AC2E-47BC-9E3B-F17DDC12EBC1}" type="presParOf" srcId="{0895CEBD-03D1-45FA-AC10-96F8EAC95A81}" destId="{406410F1-6B4C-4093-9A0A-D13A587D1937}" srcOrd="3" destOrd="0" presId="urn:microsoft.com/office/officeart/2005/8/layout/hierarchy3"/>
    <dgm:cxn modelId="{9E6FC06A-E57B-45EE-A561-110535FFDE2B}" type="presParOf" srcId="{0895CEBD-03D1-45FA-AC10-96F8EAC95A81}" destId="{81504A14-502A-4F13-B30A-CE4E9C13C74A}" srcOrd="4" destOrd="0" presId="urn:microsoft.com/office/officeart/2005/8/layout/hierarchy3"/>
    <dgm:cxn modelId="{9C9F1F93-4E03-443A-8ED9-6ED4D702E13C}" type="presParOf" srcId="{0895CEBD-03D1-45FA-AC10-96F8EAC95A81}" destId="{084DF1A3-0623-4E23-ACE3-90F90E58310D}" srcOrd="5" destOrd="0" presId="urn:microsoft.com/office/officeart/2005/8/layout/hierarchy3"/>
    <dgm:cxn modelId="{94FE2AFE-C194-4269-84E0-43432217F368}" type="presParOf" srcId="{0895CEBD-03D1-45FA-AC10-96F8EAC95A81}" destId="{F8E338FF-BF44-40DF-9599-AA6BE5DF14A3}" srcOrd="6" destOrd="0" presId="urn:microsoft.com/office/officeart/2005/8/layout/hierarchy3"/>
    <dgm:cxn modelId="{69D7BA62-1B06-446F-86A1-0022A948F43A}" type="presParOf" srcId="{0895CEBD-03D1-45FA-AC10-96F8EAC95A81}" destId="{D75660A5-F232-48D6-BE14-D6F5B1A8E7C4}" srcOrd="7" destOrd="0" presId="urn:microsoft.com/office/officeart/2005/8/layout/hierarchy3"/>
    <dgm:cxn modelId="{7D03F329-50CF-4D9F-BB5C-328F5E3529D9}" type="presParOf" srcId="{51AC8717-E541-4B69-950B-279B749E5396}" destId="{8F3F4A8A-5B2D-4688-9A7C-F397F49274A9}" srcOrd="4" destOrd="0" presId="urn:microsoft.com/office/officeart/2005/8/layout/hierarchy3"/>
    <dgm:cxn modelId="{79384C76-DB5E-4569-9C6F-D05EB1C2826E}" type="presParOf" srcId="{8F3F4A8A-5B2D-4688-9A7C-F397F49274A9}" destId="{B6D6E0AE-3340-4F64-A2B0-90183F4C42E8}" srcOrd="0" destOrd="0" presId="urn:microsoft.com/office/officeart/2005/8/layout/hierarchy3"/>
    <dgm:cxn modelId="{A8577A4E-48D4-4D19-9BE8-57884F2455B6}" type="presParOf" srcId="{B6D6E0AE-3340-4F64-A2B0-90183F4C42E8}" destId="{5D80F55A-AAB5-44F6-93C0-1F08D9D0C19B}" srcOrd="0" destOrd="0" presId="urn:microsoft.com/office/officeart/2005/8/layout/hierarchy3"/>
    <dgm:cxn modelId="{AEC9534E-7C78-42F5-B2D5-C96055CED10E}" type="presParOf" srcId="{B6D6E0AE-3340-4F64-A2B0-90183F4C42E8}" destId="{93112411-430C-4D3D-8B66-E1E69800DCC8}" srcOrd="1" destOrd="0" presId="urn:microsoft.com/office/officeart/2005/8/layout/hierarchy3"/>
    <dgm:cxn modelId="{C46ABFEA-8D19-4DBF-8065-168133D9F20D}" type="presParOf" srcId="{8F3F4A8A-5B2D-4688-9A7C-F397F49274A9}" destId="{14146322-0CD8-4A0E-9E4E-5FA186F3F49D}" srcOrd="1" destOrd="0" presId="urn:microsoft.com/office/officeart/2005/8/layout/hierarchy3"/>
    <dgm:cxn modelId="{B5526BB3-702A-4C66-AEB8-FAE87DA1B255}" type="presParOf" srcId="{14146322-0CD8-4A0E-9E4E-5FA186F3F49D}" destId="{0DC523AE-4A76-49B1-B2E5-DB254B4D5DD9}" srcOrd="0" destOrd="0" presId="urn:microsoft.com/office/officeart/2005/8/layout/hierarchy3"/>
    <dgm:cxn modelId="{8A004C98-0E32-4155-8794-51DFC8D06377}" type="presParOf" srcId="{14146322-0CD8-4A0E-9E4E-5FA186F3F49D}" destId="{24361D95-CEE3-47DD-A3BE-E3B9F412F222}" srcOrd="1" destOrd="0" presId="urn:microsoft.com/office/officeart/2005/8/layout/hierarchy3"/>
    <dgm:cxn modelId="{C09722DA-A032-497D-B742-139E3D5372C8}" type="presParOf" srcId="{14146322-0CD8-4A0E-9E4E-5FA186F3F49D}" destId="{BFA9DC05-72BA-4B48-A09F-CF731C880C75}" srcOrd="2" destOrd="0" presId="urn:microsoft.com/office/officeart/2005/8/layout/hierarchy3"/>
    <dgm:cxn modelId="{9BA5BDDF-4C46-4DFC-8E57-9344DA905D6F}" type="presParOf" srcId="{14146322-0CD8-4A0E-9E4E-5FA186F3F49D}" destId="{93251CBB-64C1-494F-9318-C5B5783AA74B}" srcOrd="3" destOrd="0" presId="urn:microsoft.com/office/officeart/2005/8/layout/hierarchy3"/>
    <dgm:cxn modelId="{9674E820-23DA-4CDC-B45E-2A08E3DA06D5}" type="presParOf" srcId="{14146322-0CD8-4A0E-9E4E-5FA186F3F49D}" destId="{13D37564-2C6F-45EB-8537-4F6DA8D4EE35}" srcOrd="4" destOrd="0" presId="urn:microsoft.com/office/officeart/2005/8/layout/hierarchy3"/>
    <dgm:cxn modelId="{EC19C8FE-80A9-4BEF-9E73-3E35BF63AE03}" type="presParOf" srcId="{14146322-0CD8-4A0E-9E4E-5FA186F3F49D}" destId="{2E58FF57-0C43-46B9-AD74-D6DEE9AE7085}" srcOrd="5" destOrd="0" presId="urn:microsoft.com/office/officeart/2005/8/layout/hierarchy3"/>
    <dgm:cxn modelId="{88E28379-0303-4A7D-97FB-ADA0AAC1A519}" type="presParOf" srcId="{14146322-0CD8-4A0E-9E4E-5FA186F3F49D}" destId="{7E8DB01E-B229-4E1E-AC53-997EE2B658A5}" srcOrd="6" destOrd="0" presId="urn:microsoft.com/office/officeart/2005/8/layout/hierarchy3"/>
    <dgm:cxn modelId="{8DEE26D0-7E62-4BE9-B821-DEFC3DC2147A}" type="presParOf" srcId="{14146322-0CD8-4A0E-9E4E-5FA186F3F49D}" destId="{E06EE943-F57E-4DB6-B826-8B5F84D76046}" srcOrd="7" destOrd="0" presId="urn:microsoft.com/office/officeart/2005/8/layout/hierarchy3"/>
    <dgm:cxn modelId="{8E547C0E-F8B4-4D74-98BB-590C291679E6}" type="presParOf" srcId="{51AC8717-E541-4B69-950B-279B749E5396}" destId="{4301D57C-F462-45AA-9786-86024519BC80}" srcOrd="5" destOrd="0" presId="urn:microsoft.com/office/officeart/2005/8/layout/hierarchy3"/>
    <dgm:cxn modelId="{D26F0A88-E94C-4D51-B40F-1B475324CC2A}" type="presParOf" srcId="{4301D57C-F462-45AA-9786-86024519BC80}" destId="{4F25A893-DFCD-49BC-8D5A-30FB3C8D0074}" srcOrd="0" destOrd="0" presId="urn:microsoft.com/office/officeart/2005/8/layout/hierarchy3"/>
    <dgm:cxn modelId="{02F6539B-5543-47CB-903E-09AE1339D52F}" type="presParOf" srcId="{4F25A893-DFCD-49BC-8D5A-30FB3C8D0074}" destId="{6F77875D-8F84-4111-9D49-85F4AC74EA1E}" srcOrd="0" destOrd="0" presId="urn:microsoft.com/office/officeart/2005/8/layout/hierarchy3"/>
    <dgm:cxn modelId="{F4E1CDFC-5705-4429-8C40-D15C837075C9}" type="presParOf" srcId="{4F25A893-DFCD-49BC-8D5A-30FB3C8D0074}" destId="{CCC30650-1BC4-42F5-B9B8-FE6714FFF2B6}" srcOrd="1" destOrd="0" presId="urn:microsoft.com/office/officeart/2005/8/layout/hierarchy3"/>
    <dgm:cxn modelId="{AA96E324-D891-4B8C-8DB5-1F71FA4BD19D}" type="presParOf" srcId="{4301D57C-F462-45AA-9786-86024519BC80}" destId="{70110A8B-9B25-4ADE-8D60-585BD386ACB8}" srcOrd="1" destOrd="0" presId="urn:microsoft.com/office/officeart/2005/8/layout/hierarchy3"/>
    <dgm:cxn modelId="{68EC5D22-3399-4D71-9EE3-A5CC232899F7}" type="presParOf" srcId="{70110A8B-9B25-4ADE-8D60-585BD386ACB8}" destId="{5521CD4A-F0A0-4EA7-8F52-00D58389515A}" srcOrd="0" destOrd="0" presId="urn:microsoft.com/office/officeart/2005/8/layout/hierarchy3"/>
    <dgm:cxn modelId="{51210B73-8AE9-4EB5-9CB9-9C1D1C5D3728}" type="presParOf" srcId="{70110A8B-9B25-4ADE-8D60-585BD386ACB8}" destId="{B0CF17E4-1282-4235-BFD6-D922E723C471}" srcOrd="1" destOrd="0" presId="urn:microsoft.com/office/officeart/2005/8/layout/hierarchy3"/>
    <dgm:cxn modelId="{D86DE554-F12E-4567-ABEC-599CE6313609}" type="presParOf" srcId="{70110A8B-9B25-4ADE-8D60-585BD386ACB8}" destId="{2967F0EB-3EA9-45DC-BD1A-071F39A31A89}" srcOrd="2" destOrd="0" presId="urn:microsoft.com/office/officeart/2005/8/layout/hierarchy3"/>
    <dgm:cxn modelId="{24F2F4AF-7B73-49A1-8901-A28B5F1AE7DE}" type="presParOf" srcId="{70110A8B-9B25-4ADE-8D60-585BD386ACB8}" destId="{A41D9FF7-0F51-45F6-A0A1-8F3636DA0E17}" srcOrd="3" destOrd="0" presId="urn:microsoft.com/office/officeart/2005/8/layout/hierarchy3"/>
    <dgm:cxn modelId="{58605DF0-E0E4-495E-AFA6-904901773599}" type="presParOf" srcId="{70110A8B-9B25-4ADE-8D60-585BD386ACB8}" destId="{5CC0687F-B641-4128-80CC-4EF1EB2E2D4A}" srcOrd="4" destOrd="0" presId="urn:microsoft.com/office/officeart/2005/8/layout/hierarchy3"/>
    <dgm:cxn modelId="{6B498F8D-D7FE-45BC-AE09-5C8AF33B7B50}" type="presParOf" srcId="{70110A8B-9B25-4ADE-8D60-585BD386ACB8}" destId="{A9D12548-A0D5-48D1-815F-834C800A2458}" srcOrd="5" destOrd="0" presId="urn:microsoft.com/office/officeart/2005/8/layout/hierarchy3"/>
    <dgm:cxn modelId="{415A95F0-90DD-4F6B-8595-EB1242210ADA}" type="presParOf" srcId="{70110A8B-9B25-4ADE-8D60-585BD386ACB8}" destId="{2DD39B2A-D3D9-4DEE-ADBB-37B38822F192}" srcOrd="6" destOrd="0" presId="urn:microsoft.com/office/officeart/2005/8/layout/hierarchy3"/>
    <dgm:cxn modelId="{18E9AAC6-5C86-4C2F-B8EB-A76C1713148D}" type="presParOf" srcId="{70110A8B-9B25-4ADE-8D60-585BD386ACB8}" destId="{A0985C03-6332-408D-91C1-2C266D5BA244}" srcOrd="7" destOrd="0" presId="urn:microsoft.com/office/officeart/2005/8/layout/hierarchy3"/>
    <dgm:cxn modelId="{174F7429-3FB7-432B-B811-B200B1C11063}" type="presParOf" srcId="{51AC8717-E541-4B69-950B-279B749E5396}" destId="{9E275418-CCDC-4363-82B2-EC33A8C06CEA}" srcOrd="6" destOrd="0" presId="urn:microsoft.com/office/officeart/2005/8/layout/hierarchy3"/>
    <dgm:cxn modelId="{991D1E40-8948-4388-BF16-183A66FB2DF9}" type="presParOf" srcId="{9E275418-CCDC-4363-82B2-EC33A8C06CEA}" destId="{43ED805B-F995-4D75-A6DE-EF660865C5D3}" srcOrd="0" destOrd="0" presId="urn:microsoft.com/office/officeart/2005/8/layout/hierarchy3"/>
    <dgm:cxn modelId="{29CB8198-84C8-4451-B74D-385F131C4C28}" type="presParOf" srcId="{43ED805B-F995-4D75-A6DE-EF660865C5D3}" destId="{C094994D-B617-4987-BF2A-46DE2C6C944B}" srcOrd="0" destOrd="0" presId="urn:microsoft.com/office/officeart/2005/8/layout/hierarchy3"/>
    <dgm:cxn modelId="{0A50208A-FE1F-4000-B906-86FF6B697CAB}" type="presParOf" srcId="{43ED805B-F995-4D75-A6DE-EF660865C5D3}" destId="{606E07FA-A397-4198-B2F8-4FF91F7AADB2}" srcOrd="1" destOrd="0" presId="urn:microsoft.com/office/officeart/2005/8/layout/hierarchy3"/>
    <dgm:cxn modelId="{F8654152-E123-4CA3-A0D9-D2B811EB700F}" type="presParOf" srcId="{9E275418-CCDC-4363-82B2-EC33A8C06CEA}" destId="{44D288E3-EF21-4702-9672-7BAE61AABCA9}" srcOrd="1" destOrd="0" presId="urn:microsoft.com/office/officeart/2005/8/layout/hierarchy3"/>
    <dgm:cxn modelId="{5F432F70-E7E8-40C8-B95A-56F264642245}" type="presParOf" srcId="{44D288E3-EF21-4702-9672-7BAE61AABCA9}" destId="{4501C30C-CC82-4C08-9F76-065068700DD9}" srcOrd="0" destOrd="0" presId="urn:microsoft.com/office/officeart/2005/8/layout/hierarchy3"/>
    <dgm:cxn modelId="{DC1394A7-E2D4-41CE-A763-3CDBF2F3DE3D}" type="presParOf" srcId="{44D288E3-EF21-4702-9672-7BAE61AABCA9}" destId="{1CD3761F-5C85-464F-9E97-069C6DF9FBDB}" srcOrd="1" destOrd="0" presId="urn:microsoft.com/office/officeart/2005/8/layout/hierarchy3"/>
    <dgm:cxn modelId="{2DBC6FFA-065D-413A-9982-2A64DC8964DC}" type="presParOf" srcId="{44D288E3-EF21-4702-9672-7BAE61AABCA9}" destId="{5C1D538C-7BDF-4890-8B57-AB32D8F43614}" srcOrd="2" destOrd="0" presId="urn:microsoft.com/office/officeart/2005/8/layout/hierarchy3"/>
    <dgm:cxn modelId="{3A8A4B96-C03F-4F8C-9B50-0DABF26FF04E}" type="presParOf" srcId="{44D288E3-EF21-4702-9672-7BAE61AABCA9}" destId="{BBFAE63B-C53A-491F-B946-AAFD2B77C9D6}" srcOrd="3" destOrd="0" presId="urn:microsoft.com/office/officeart/2005/8/layout/hierarchy3"/>
    <dgm:cxn modelId="{20452998-510B-4023-9BA4-64F64742B829}" type="presParOf" srcId="{44D288E3-EF21-4702-9672-7BAE61AABCA9}" destId="{5356C8FC-C929-4C53-880B-7962C1B8F259}" srcOrd="4" destOrd="0" presId="urn:microsoft.com/office/officeart/2005/8/layout/hierarchy3"/>
    <dgm:cxn modelId="{0BE2108F-4878-4589-BAC6-AF4404DEB217}" type="presParOf" srcId="{44D288E3-EF21-4702-9672-7BAE61AABCA9}" destId="{6441FAE6-0AD0-4F30-AD76-7E3B5D1B5F83}" srcOrd="5" destOrd="0" presId="urn:microsoft.com/office/officeart/2005/8/layout/hierarchy3"/>
    <dgm:cxn modelId="{F3974D0C-4D6F-4BA1-9790-D931CF047B21}" type="presParOf" srcId="{44D288E3-EF21-4702-9672-7BAE61AABCA9}" destId="{8431CFA6-8D3A-4174-A01E-CD658DD58E7C}" srcOrd="6" destOrd="0" presId="urn:microsoft.com/office/officeart/2005/8/layout/hierarchy3"/>
    <dgm:cxn modelId="{60589D8B-6ACE-48E2-ADC7-30EB6F92BF90}" type="presParOf" srcId="{44D288E3-EF21-4702-9672-7BAE61AABCA9}" destId="{B49A4AB0-E76B-4ADC-9B25-785017CB5444}" srcOrd="7" destOrd="0" presId="urn:microsoft.com/office/officeart/2005/8/layout/hierarchy3"/>
    <dgm:cxn modelId="{7D9E35D8-7A1C-4B8C-B38C-9680D9BB5EE4}" type="presParOf" srcId="{51AC8717-E541-4B69-950B-279B749E5396}" destId="{9433FAAB-148D-4AEB-85A8-CAE9D50F9A13}" srcOrd="7" destOrd="0" presId="urn:microsoft.com/office/officeart/2005/8/layout/hierarchy3"/>
    <dgm:cxn modelId="{172E647B-7148-44AE-B605-A020E875E932}" type="presParOf" srcId="{9433FAAB-148D-4AEB-85A8-CAE9D50F9A13}" destId="{B3432970-9059-4D39-8C49-7C2B586BD02C}" srcOrd="0" destOrd="0" presId="urn:microsoft.com/office/officeart/2005/8/layout/hierarchy3"/>
    <dgm:cxn modelId="{E2C9B929-1890-46FC-BE10-D59C6F06CF21}" type="presParOf" srcId="{B3432970-9059-4D39-8C49-7C2B586BD02C}" destId="{0C890275-7843-4601-978D-5E05063E2BAC}" srcOrd="0" destOrd="0" presId="urn:microsoft.com/office/officeart/2005/8/layout/hierarchy3"/>
    <dgm:cxn modelId="{A26BA2C6-EA8F-4865-A36F-F9A288EFB2A3}" type="presParOf" srcId="{B3432970-9059-4D39-8C49-7C2B586BD02C}" destId="{044DFD4A-BC2E-472B-9D95-DA984140E993}" srcOrd="1" destOrd="0" presId="urn:microsoft.com/office/officeart/2005/8/layout/hierarchy3"/>
    <dgm:cxn modelId="{0D13A9E8-5BE6-4739-A60E-92BB5068E9F6}" type="presParOf" srcId="{9433FAAB-148D-4AEB-85A8-CAE9D50F9A13}" destId="{5327A30E-83CD-491F-BB35-216AEE01049E}" srcOrd="1" destOrd="0" presId="urn:microsoft.com/office/officeart/2005/8/layout/hierarchy3"/>
    <dgm:cxn modelId="{4C17306F-5DEF-44B9-844F-114BE6544AED}" type="presParOf" srcId="{5327A30E-83CD-491F-BB35-216AEE01049E}" destId="{5A589EFA-EA8F-42F9-94D7-18E56DCE9654}" srcOrd="0" destOrd="0" presId="urn:microsoft.com/office/officeart/2005/8/layout/hierarchy3"/>
    <dgm:cxn modelId="{28785878-A0E6-41E2-92FD-D6D72A1443F0}" type="presParOf" srcId="{5327A30E-83CD-491F-BB35-216AEE01049E}" destId="{893EED57-C8E4-4F1F-822F-4EE646E109C3}" srcOrd="1" destOrd="0" presId="urn:microsoft.com/office/officeart/2005/8/layout/hierarchy3"/>
    <dgm:cxn modelId="{859A9AB1-42A4-4359-9C53-886D476E6BDA}" type="presParOf" srcId="{5327A30E-83CD-491F-BB35-216AEE01049E}" destId="{D61FDF31-C650-4FD5-B85C-E2D466C7E0CE}" srcOrd="2" destOrd="0" presId="urn:microsoft.com/office/officeart/2005/8/layout/hierarchy3"/>
    <dgm:cxn modelId="{59FEB042-7A6F-4F38-B3D1-5EFFAB7A195C}" type="presParOf" srcId="{5327A30E-83CD-491F-BB35-216AEE01049E}" destId="{C0CE9B46-0804-4C1A-89D0-172C13A576E6}" srcOrd="3" destOrd="0" presId="urn:microsoft.com/office/officeart/2005/8/layout/hierarchy3"/>
    <dgm:cxn modelId="{39AA2126-CE42-4A19-9111-6AE07D318C0D}" type="presParOf" srcId="{5327A30E-83CD-491F-BB35-216AEE01049E}" destId="{BEBACF83-7E35-480F-8916-C2CF51B9E0FA}" srcOrd="4" destOrd="0" presId="urn:microsoft.com/office/officeart/2005/8/layout/hierarchy3"/>
    <dgm:cxn modelId="{CE738B2D-B2A6-4EE8-AC30-325FE56F1818}" type="presParOf" srcId="{5327A30E-83CD-491F-BB35-216AEE01049E}" destId="{99FF2C62-45C3-4639-A34D-D547F602ABDE}" srcOrd="5" destOrd="0" presId="urn:microsoft.com/office/officeart/2005/8/layout/hierarchy3"/>
    <dgm:cxn modelId="{F499F8C2-F724-4A80-B9C5-F90FBEAEA009}" type="presParOf" srcId="{5327A30E-83CD-491F-BB35-216AEE01049E}" destId="{8944FC0A-8881-40F9-B4EA-6281BA7CE63F}" srcOrd="6" destOrd="0" presId="urn:microsoft.com/office/officeart/2005/8/layout/hierarchy3"/>
    <dgm:cxn modelId="{911BA020-1369-4911-8D7E-72F25987C26C}" type="presParOf" srcId="{5327A30E-83CD-491F-BB35-216AEE01049E}" destId="{BF4DC101-F364-4E79-822A-684CB5E97E12}" srcOrd="7" destOrd="0" presId="urn:microsoft.com/office/officeart/2005/8/layout/hierarchy3"/>
    <dgm:cxn modelId="{83A1FFCB-C815-4EE1-B821-0027F77D3811}" type="presParOf" srcId="{51AC8717-E541-4B69-950B-279B749E5396}" destId="{DE866A83-65BF-422E-88CC-39CD468EFBD2}" srcOrd="8" destOrd="0" presId="urn:microsoft.com/office/officeart/2005/8/layout/hierarchy3"/>
    <dgm:cxn modelId="{FA88D3A5-C1A0-43A3-8C84-B2134BD8B567}" type="presParOf" srcId="{DE866A83-65BF-422E-88CC-39CD468EFBD2}" destId="{EB8D7C7D-3757-4880-B7A0-4078AA8EF4CA}" srcOrd="0" destOrd="0" presId="urn:microsoft.com/office/officeart/2005/8/layout/hierarchy3"/>
    <dgm:cxn modelId="{0B07FE7D-B495-4767-9461-64FEFD8783EF}" type="presParOf" srcId="{EB8D7C7D-3757-4880-B7A0-4078AA8EF4CA}" destId="{959D26FC-5C8E-48E2-8F27-4EA0B4FA605E}" srcOrd="0" destOrd="0" presId="urn:microsoft.com/office/officeart/2005/8/layout/hierarchy3"/>
    <dgm:cxn modelId="{EDF2295F-EC06-42CF-831A-3340ED3D0E55}" type="presParOf" srcId="{EB8D7C7D-3757-4880-B7A0-4078AA8EF4CA}" destId="{D481BA2D-69E9-4970-90E4-EE7D9BDEC120}" srcOrd="1" destOrd="0" presId="urn:microsoft.com/office/officeart/2005/8/layout/hierarchy3"/>
    <dgm:cxn modelId="{A79FDF14-A878-4BF0-B004-FFE090C4A74A}" type="presParOf" srcId="{DE866A83-65BF-422E-88CC-39CD468EFBD2}" destId="{604E522F-B192-423D-AD48-F2736445CB00}" srcOrd="1" destOrd="0" presId="urn:microsoft.com/office/officeart/2005/8/layout/hierarchy3"/>
    <dgm:cxn modelId="{1A18A19C-F8C8-4B36-B131-48ED06D0A38E}" type="presParOf" srcId="{604E522F-B192-423D-AD48-F2736445CB00}" destId="{CD29A4B6-C88C-48F2-B9AB-DBCFBE6CAE80}" srcOrd="0" destOrd="0" presId="urn:microsoft.com/office/officeart/2005/8/layout/hierarchy3"/>
    <dgm:cxn modelId="{C82E1615-D618-48A8-8343-B35352483180}" type="presParOf" srcId="{604E522F-B192-423D-AD48-F2736445CB00}" destId="{BC4BCE21-3389-436B-BCE2-BB7E36315E04}" srcOrd="1" destOrd="0" presId="urn:microsoft.com/office/officeart/2005/8/layout/hierarchy3"/>
    <dgm:cxn modelId="{67F1704A-C585-4A99-A4AE-30653E1FBE4D}" type="presParOf" srcId="{604E522F-B192-423D-AD48-F2736445CB00}" destId="{7C90B4F4-56C9-4BF7-81D8-8C4A860F2E9A}" srcOrd="2" destOrd="0" presId="urn:microsoft.com/office/officeart/2005/8/layout/hierarchy3"/>
    <dgm:cxn modelId="{E8EAD683-6CFE-4B86-A386-41AAD9275EF1}" type="presParOf" srcId="{604E522F-B192-423D-AD48-F2736445CB00}" destId="{608F0932-77F5-4946-9853-5A20E5B5CD47}" srcOrd="3" destOrd="0" presId="urn:microsoft.com/office/officeart/2005/8/layout/hierarchy3"/>
    <dgm:cxn modelId="{3F5EB82F-E627-4A86-89B6-3467D852A9E1}" type="presParOf" srcId="{604E522F-B192-423D-AD48-F2736445CB00}" destId="{266E28E1-AB20-4741-AAF1-AE03632B35F2}" srcOrd="4" destOrd="0" presId="urn:microsoft.com/office/officeart/2005/8/layout/hierarchy3"/>
    <dgm:cxn modelId="{EBBE71EE-6C3A-477B-A32A-356B3DB3020B}" type="presParOf" srcId="{604E522F-B192-423D-AD48-F2736445CB00}" destId="{8E6F8FC0-F3F2-4CA4-A6BB-4DDD5448915E}" srcOrd="5" destOrd="0" presId="urn:microsoft.com/office/officeart/2005/8/layout/hierarchy3"/>
    <dgm:cxn modelId="{A2C2094E-BAD3-40B3-804A-76FF46C5FECB}" type="presParOf" srcId="{604E522F-B192-423D-AD48-F2736445CB00}" destId="{2331A559-471E-4ABD-8EED-C0D25FB1FFC9}" srcOrd="6" destOrd="0" presId="urn:microsoft.com/office/officeart/2005/8/layout/hierarchy3"/>
    <dgm:cxn modelId="{D0EB6FFE-6E2B-44AE-AA6B-F97290FB61EB}" type="presParOf" srcId="{604E522F-B192-423D-AD48-F2736445CB00}" destId="{185D7792-F8A6-4308-B93D-57586A3EA492}" srcOrd="7" destOrd="0" presId="urn:microsoft.com/office/officeart/2005/8/layout/hierarchy3"/>
    <dgm:cxn modelId="{662B3500-54D5-483D-AA9B-9957A0C0FFCD}" type="presParOf" srcId="{51AC8717-E541-4B69-950B-279B749E5396}" destId="{8341D6D3-48C8-4526-8AA1-D5D006C8CA57}" srcOrd="9" destOrd="0" presId="urn:microsoft.com/office/officeart/2005/8/layout/hierarchy3"/>
    <dgm:cxn modelId="{86381BA5-2237-4783-B290-BCAD3A1BB70F}" type="presParOf" srcId="{8341D6D3-48C8-4526-8AA1-D5D006C8CA57}" destId="{48CBB2F6-F9BF-4721-B9D4-611B15099FFB}" srcOrd="0" destOrd="0" presId="urn:microsoft.com/office/officeart/2005/8/layout/hierarchy3"/>
    <dgm:cxn modelId="{BA740680-B96A-49B9-BC96-76A7043B57C8}" type="presParOf" srcId="{48CBB2F6-F9BF-4721-B9D4-611B15099FFB}" destId="{7B92057B-B157-47AF-A404-C682DB539C89}" srcOrd="0" destOrd="0" presId="urn:microsoft.com/office/officeart/2005/8/layout/hierarchy3"/>
    <dgm:cxn modelId="{26280882-CF5B-49E0-9465-1B42949D4DC8}" type="presParOf" srcId="{48CBB2F6-F9BF-4721-B9D4-611B15099FFB}" destId="{C1103810-6293-4AE0-9298-3BEAF844E481}" srcOrd="1" destOrd="0" presId="urn:microsoft.com/office/officeart/2005/8/layout/hierarchy3"/>
    <dgm:cxn modelId="{6B47A24C-28B5-4C49-A76C-0DD65D2A8175}" type="presParOf" srcId="{8341D6D3-48C8-4526-8AA1-D5D006C8CA57}" destId="{24678885-047E-4823-8021-693399714686}" srcOrd="1" destOrd="0" presId="urn:microsoft.com/office/officeart/2005/8/layout/hierarchy3"/>
    <dgm:cxn modelId="{26C0FF64-4D41-41ED-AEAE-4471889DBF04}" type="presParOf" srcId="{24678885-047E-4823-8021-693399714686}" destId="{9BDB7CCE-1D22-417A-8D8F-D0C272AF0819}" srcOrd="0" destOrd="0" presId="urn:microsoft.com/office/officeart/2005/8/layout/hierarchy3"/>
    <dgm:cxn modelId="{43B69867-8BD3-4485-AF75-280A1401C86E}" type="presParOf" srcId="{24678885-047E-4823-8021-693399714686}" destId="{FDD1264B-DF7B-465B-9164-675309C8CD36}" srcOrd="1" destOrd="0" presId="urn:microsoft.com/office/officeart/2005/8/layout/hierarchy3"/>
    <dgm:cxn modelId="{0317EE60-DF36-4585-828E-7AC9B4C4138E}" type="presParOf" srcId="{24678885-047E-4823-8021-693399714686}" destId="{02F6366C-4D00-4167-8A9D-F7815931DA70}" srcOrd="2" destOrd="0" presId="urn:microsoft.com/office/officeart/2005/8/layout/hierarchy3"/>
    <dgm:cxn modelId="{91ED4544-1FD1-46F5-A32D-050B321347A9}" type="presParOf" srcId="{24678885-047E-4823-8021-693399714686}" destId="{8F31B5A2-4FFB-4A78-8E17-0B0FD7076A67}" srcOrd="3" destOrd="0" presId="urn:microsoft.com/office/officeart/2005/8/layout/hierarchy3"/>
    <dgm:cxn modelId="{F0FA8AE4-0E24-48FB-A177-F6CFC75BDF33}" type="presParOf" srcId="{24678885-047E-4823-8021-693399714686}" destId="{C414595F-8A3A-420F-AB8E-D43CE3A2B57E}" srcOrd="4" destOrd="0" presId="urn:microsoft.com/office/officeart/2005/8/layout/hierarchy3"/>
    <dgm:cxn modelId="{D0538674-0172-4177-8CAB-36CB7C5BF6C2}" type="presParOf" srcId="{24678885-047E-4823-8021-693399714686}" destId="{420895D9-2870-4230-913C-C4A873957CFB}" srcOrd="5" destOrd="0" presId="urn:microsoft.com/office/officeart/2005/8/layout/hierarchy3"/>
    <dgm:cxn modelId="{E64602B4-8F82-4CAC-BC18-54F5CE201016}" type="presParOf" srcId="{24678885-047E-4823-8021-693399714686}" destId="{8A801765-041E-4472-9725-6D1AAD0BB6EC}" srcOrd="6" destOrd="0" presId="urn:microsoft.com/office/officeart/2005/8/layout/hierarchy3"/>
    <dgm:cxn modelId="{8FF14D2F-2B06-44B1-99CD-4EFC60BDCC27}" type="presParOf" srcId="{24678885-047E-4823-8021-693399714686}" destId="{B8D99108-23A9-491C-ADF6-A3413FE57018}" srcOrd="7" destOrd="0" presId="urn:microsoft.com/office/officeart/2005/8/layout/hierarchy3"/>
    <dgm:cxn modelId="{631F59A1-DFC9-4039-B133-8BC53BA199F3}" type="presParOf" srcId="{51AC8717-E541-4B69-950B-279B749E5396}" destId="{2037B583-399E-4E0B-AA03-EBEFBD5D7DD7}" srcOrd="10" destOrd="0" presId="urn:microsoft.com/office/officeart/2005/8/layout/hierarchy3"/>
    <dgm:cxn modelId="{D74F9815-68E9-4DAF-A7BC-1E60617A601A}" type="presParOf" srcId="{2037B583-399E-4E0B-AA03-EBEFBD5D7DD7}" destId="{38E2A788-D57F-478A-BFCB-C353F19AF115}" srcOrd="0" destOrd="0" presId="urn:microsoft.com/office/officeart/2005/8/layout/hierarchy3"/>
    <dgm:cxn modelId="{F3924CF0-414C-4ECA-B728-611049F71FE6}" type="presParOf" srcId="{38E2A788-D57F-478A-BFCB-C353F19AF115}" destId="{E020B39E-91B6-4F49-B6FD-83C11B6F09AF}" srcOrd="0" destOrd="0" presId="urn:microsoft.com/office/officeart/2005/8/layout/hierarchy3"/>
    <dgm:cxn modelId="{BA59A67E-1BE9-41D3-8F7E-D2E015CFB006}" type="presParOf" srcId="{38E2A788-D57F-478A-BFCB-C353F19AF115}" destId="{BAB92437-5F1D-4F03-90B5-618E2022577E}" srcOrd="1" destOrd="0" presId="urn:microsoft.com/office/officeart/2005/8/layout/hierarchy3"/>
    <dgm:cxn modelId="{204E68B2-B8D0-4522-8843-A1A339208D63}" type="presParOf" srcId="{2037B583-399E-4E0B-AA03-EBEFBD5D7DD7}" destId="{3D6E6BF9-7F13-4ECB-8634-A1DFDBE2C054}" srcOrd="1" destOrd="0" presId="urn:microsoft.com/office/officeart/2005/8/layout/hierarchy3"/>
    <dgm:cxn modelId="{E9361151-B9CA-4C86-85B2-CD65F63791E9}" type="presParOf" srcId="{3D6E6BF9-7F13-4ECB-8634-A1DFDBE2C054}" destId="{F253E165-21FB-4E90-BBB1-A004FE6BE411}" srcOrd="0" destOrd="0" presId="urn:microsoft.com/office/officeart/2005/8/layout/hierarchy3"/>
    <dgm:cxn modelId="{6F58F997-A4F3-4B2A-A3B6-ABDF6FC93248}" type="presParOf" srcId="{3D6E6BF9-7F13-4ECB-8634-A1DFDBE2C054}" destId="{A3E38EBA-5BB1-464C-8B3F-5EBCB2CB72EF}" srcOrd="1" destOrd="0" presId="urn:microsoft.com/office/officeart/2005/8/layout/hierarchy3"/>
    <dgm:cxn modelId="{4A505C55-9956-4409-95A3-698266B9F4BE}" type="presParOf" srcId="{3D6E6BF9-7F13-4ECB-8634-A1DFDBE2C054}" destId="{4976DA5B-8E41-47A8-A5BD-80715AACB047}" srcOrd="2" destOrd="0" presId="urn:microsoft.com/office/officeart/2005/8/layout/hierarchy3"/>
    <dgm:cxn modelId="{2E8BDA1D-53B2-46B8-956F-0DB057C41802}" type="presParOf" srcId="{3D6E6BF9-7F13-4ECB-8634-A1DFDBE2C054}" destId="{2091E7E0-63D7-46FB-A934-27AC740AF7E9}" srcOrd="3" destOrd="0" presId="urn:microsoft.com/office/officeart/2005/8/layout/hierarchy3"/>
    <dgm:cxn modelId="{66D5106B-E7C3-4D7D-AD04-9664C484E918}" type="presParOf" srcId="{3D6E6BF9-7F13-4ECB-8634-A1DFDBE2C054}" destId="{0205E483-AF28-4274-AF73-EF402FAA9CBE}" srcOrd="4" destOrd="0" presId="urn:microsoft.com/office/officeart/2005/8/layout/hierarchy3"/>
    <dgm:cxn modelId="{A19D61E9-BFE8-4292-B8A5-0E661F4E7014}" type="presParOf" srcId="{3D6E6BF9-7F13-4ECB-8634-A1DFDBE2C054}" destId="{183821DC-AF77-4699-AE3A-58B1B8208EDF}" srcOrd="5" destOrd="0" presId="urn:microsoft.com/office/officeart/2005/8/layout/hierarchy3"/>
    <dgm:cxn modelId="{EC30A0EE-B9D6-4094-BE3B-FABD82C11005}" type="presParOf" srcId="{3D6E6BF9-7F13-4ECB-8634-A1DFDBE2C054}" destId="{26698C6F-6387-4880-BB5B-4158C456F99F}" srcOrd="6" destOrd="0" presId="urn:microsoft.com/office/officeart/2005/8/layout/hierarchy3"/>
    <dgm:cxn modelId="{6B6271E4-1A9E-4F6B-BD6C-E509F3E13070}" type="presParOf" srcId="{3D6E6BF9-7F13-4ECB-8634-A1DFDBE2C054}" destId="{03A7EB7E-D846-4709-B455-21353EE11B93}" srcOrd="7" destOrd="0" presId="urn:microsoft.com/office/officeart/2005/8/layout/hierarchy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261113-A180-4407-8731-8E234EF16DFC}" type="doc">
      <dgm:prSet loTypeId="urn:microsoft.com/office/officeart/2005/8/layout/hierarchy3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F495174-C9AB-4496-8496-E45811276DE9}">
      <dgm:prSet/>
      <dgm:spPr/>
      <dgm:t>
        <a:bodyPr/>
        <a:lstStyle/>
        <a:p>
          <a:r>
            <a:rPr lang="en-US" dirty="0"/>
            <a:t>Logistic Regression</a:t>
          </a:r>
        </a:p>
      </dgm:t>
    </dgm:pt>
    <dgm:pt modelId="{BFD8BBA1-03F0-4226-A341-B11F6A9443D1}" type="parTrans" cxnId="{46A55F79-51F3-4DB2-9F37-C99537041B95}">
      <dgm:prSet/>
      <dgm:spPr/>
      <dgm:t>
        <a:bodyPr/>
        <a:lstStyle/>
        <a:p>
          <a:endParaRPr lang="en-US"/>
        </a:p>
      </dgm:t>
    </dgm:pt>
    <dgm:pt modelId="{A69603D5-CD44-403D-8198-1EC226D6FC69}" type="sibTrans" cxnId="{46A55F79-51F3-4DB2-9F37-C99537041B95}">
      <dgm:prSet/>
      <dgm:spPr/>
      <dgm:t>
        <a:bodyPr/>
        <a:lstStyle/>
        <a:p>
          <a:endParaRPr lang="en-US"/>
        </a:p>
      </dgm:t>
    </dgm:pt>
    <dgm:pt modelId="{589BEEBF-62AE-4D43-84F4-2A595F48D10D}">
      <dgm:prSet/>
      <dgm:spPr/>
      <dgm:t>
        <a:bodyPr/>
        <a:lstStyle/>
        <a:p>
          <a:r>
            <a:rPr lang="en-US" dirty="0"/>
            <a:t>Ada boost</a:t>
          </a:r>
        </a:p>
      </dgm:t>
    </dgm:pt>
    <dgm:pt modelId="{7EC5D6E9-0CFA-4257-80EE-490F28E33F64}" type="parTrans" cxnId="{E8B558CE-5AF7-49EC-A1C3-C3D78A07AD30}">
      <dgm:prSet/>
      <dgm:spPr/>
      <dgm:t>
        <a:bodyPr/>
        <a:lstStyle/>
        <a:p>
          <a:endParaRPr lang="en-US"/>
        </a:p>
      </dgm:t>
    </dgm:pt>
    <dgm:pt modelId="{453EFF78-673E-4E37-8FBB-B80CFB0F2D4E}" type="sibTrans" cxnId="{E8B558CE-5AF7-49EC-A1C3-C3D78A07AD30}">
      <dgm:prSet/>
      <dgm:spPr/>
      <dgm:t>
        <a:bodyPr/>
        <a:lstStyle/>
        <a:p>
          <a:endParaRPr lang="en-US"/>
        </a:p>
      </dgm:t>
    </dgm:pt>
    <dgm:pt modelId="{B65C601E-BD26-44F8-9EB3-A1E15DA79DE9}">
      <dgm:prSet/>
      <dgm:spPr/>
      <dgm:t>
        <a:bodyPr/>
        <a:lstStyle/>
        <a:p>
          <a:r>
            <a:rPr lang="en-US" dirty="0"/>
            <a:t>Decision Tree enhanced</a:t>
          </a:r>
        </a:p>
      </dgm:t>
    </dgm:pt>
    <dgm:pt modelId="{BA7693E3-1B33-4BB3-B2BA-67F82B46C5DD}" type="parTrans" cxnId="{4E7B94AD-7CCC-4336-B281-F11ACAAFADA5}">
      <dgm:prSet/>
      <dgm:spPr/>
      <dgm:t>
        <a:bodyPr/>
        <a:lstStyle/>
        <a:p>
          <a:endParaRPr lang="en-US"/>
        </a:p>
      </dgm:t>
    </dgm:pt>
    <dgm:pt modelId="{538DE9DC-BAA9-4469-9F88-E129A60FA89D}" type="sibTrans" cxnId="{4E7B94AD-7CCC-4336-B281-F11ACAAFADA5}">
      <dgm:prSet/>
      <dgm:spPr/>
      <dgm:t>
        <a:bodyPr/>
        <a:lstStyle/>
        <a:p>
          <a:endParaRPr lang="en-US"/>
        </a:p>
      </dgm:t>
    </dgm:pt>
    <dgm:pt modelId="{BF9E9568-1A8D-4034-9FB7-2EF02AE4A6D5}">
      <dgm:prSet/>
      <dgm:spPr/>
      <dgm:t>
        <a:bodyPr/>
        <a:lstStyle/>
        <a:p>
          <a:r>
            <a:rPr lang="en-US" dirty="0"/>
            <a:t>81% Business metric</a:t>
          </a:r>
        </a:p>
      </dgm:t>
    </dgm:pt>
    <dgm:pt modelId="{486A9503-EA01-463D-ACE2-0B7FB47A01B5}" type="parTrans" cxnId="{DACDE519-F823-436A-B804-3487012572AF}">
      <dgm:prSet/>
      <dgm:spPr/>
      <dgm:t>
        <a:bodyPr/>
        <a:lstStyle/>
        <a:p>
          <a:endParaRPr lang="en-US"/>
        </a:p>
      </dgm:t>
    </dgm:pt>
    <dgm:pt modelId="{25A5E6C1-C8D9-4F54-8FB7-3EA80F1AC0DE}" type="sibTrans" cxnId="{DACDE519-F823-436A-B804-3487012572AF}">
      <dgm:prSet/>
      <dgm:spPr/>
      <dgm:t>
        <a:bodyPr/>
        <a:lstStyle/>
        <a:p>
          <a:endParaRPr lang="en-US"/>
        </a:p>
      </dgm:t>
    </dgm:pt>
    <dgm:pt modelId="{88361216-1F1E-4CB0-BA73-2C4B53199945}">
      <dgm:prSet/>
      <dgm:spPr/>
      <dgm:t>
        <a:bodyPr/>
        <a:lstStyle/>
        <a:p>
          <a:r>
            <a:rPr lang="en-US" dirty="0"/>
            <a:t>76% Cross validation</a:t>
          </a:r>
        </a:p>
      </dgm:t>
    </dgm:pt>
    <dgm:pt modelId="{F05E2B07-9097-405E-B7CB-FAEA790C487D}" type="parTrans" cxnId="{496DAE65-0348-4B94-BD7B-56CEA72BDF5F}">
      <dgm:prSet/>
      <dgm:spPr/>
      <dgm:t>
        <a:bodyPr/>
        <a:lstStyle/>
        <a:p>
          <a:endParaRPr lang="en-US"/>
        </a:p>
      </dgm:t>
    </dgm:pt>
    <dgm:pt modelId="{0AD0B391-2E88-4C08-813F-5C6DD5315F6B}" type="sibTrans" cxnId="{496DAE65-0348-4B94-BD7B-56CEA72BDF5F}">
      <dgm:prSet/>
      <dgm:spPr/>
      <dgm:t>
        <a:bodyPr/>
        <a:lstStyle/>
        <a:p>
          <a:endParaRPr lang="en-US"/>
        </a:p>
      </dgm:t>
    </dgm:pt>
    <dgm:pt modelId="{82E7560D-8287-4B2C-911A-C17C9E6B687F}">
      <dgm:prSet/>
      <dgm:spPr/>
      <dgm:t>
        <a:bodyPr/>
        <a:lstStyle/>
        <a:p>
          <a:r>
            <a:rPr lang="en-US" dirty="0"/>
            <a:t>76% test</a:t>
          </a:r>
        </a:p>
      </dgm:t>
    </dgm:pt>
    <dgm:pt modelId="{CC7521AC-C566-4CCF-AE80-D3A9F39F4669}" type="parTrans" cxnId="{0E514AE4-4992-42CD-B5CA-0E6C1EF41B93}">
      <dgm:prSet/>
      <dgm:spPr/>
      <dgm:t>
        <a:bodyPr/>
        <a:lstStyle/>
        <a:p>
          <a:endParaRPr lang="en-US"/>
        </a:p>
      </dgm:t>
    </dgm:pt>
    <dgm:pt modelId="{463C710E-20CB-4E05-A064-73872334FC8D}" type="sibTrans" cxnId="{0E514AE4-4992-42CD-B5CA-0E6C1EF41B93}">
      <dgm:prSet/>
      <dgm:spPr/>
      <dgm:t>
        <a:bodyPr/>
        <a:lstStyle/>
        <a:p>
          <a:endParaRPr lang="en-US"/>
        </a:p>
      </dgm:t>
    </dgm:pt>
    <dgm:pt modelId="{7421B26D-3A3F-4EDE-82A0-B44CA58E49EA}">
      <dgm:prSet/>
      <dgm:spPr/>
      <dgm:t>
        <a:bodyPr/>
        <a:lstStyle/>
        <a:p>
          <a:r>
            <a:rPr lang="en-US" dirty="0"/>
            <a:t>76% train</a:t>
          </a:r>
        </a:p>
      </dgm:t>
    </dgm:pt>
    <dgm:pt modelId="{BE1377F9-D979-466E-B767-9401A4580CF4}" type="parTrans" cxnId="{AA78B196-9792-4069-82D6-D2B61EFFAD7E}">
      <dgm:prSet/>
      <dgm:spPr/>
      <dgm:t>
        <a:bodyPr/>
        <a:lstStyle/>
        <a:p>
          <a:endParaRPr lang="en-US"/>
        </a:p>
      </dgm:t>
    </dgm:pt>
    <dgm:pt modelId="{A70B29E3-CD31-4E7D-8776-CE5582BD791D}" type="sibTrans" cxnId="{AA78B196-9792-4069-82D6-D2B61EFFAD7E}">
      <dgm:prSet/>
      <dgm:spPr/>
      <dgm:t>
        <a:bodyPr/>
        <a:lstStyle/>
        <a:p>
          <a:endParaRPr lang="en-US"/>
        </a:p>
      </dgm:t>
    </dgm:pt>
    <dgm:pt modelId="{1A89AF9B-1AE8-402E-9D11-3857B96FD288}">
      <dgm:prSet/>
      <dgm:spPr/>
      <dgm:t>
        <a:bodyPr/>
        <a:lstStyle/>
        <a:p>
          <a:r>
            <a:rPr lang="en-US" dirty="0"/>
            <a:t>83% Business metric</a:t>
          </a:r>
        </a:p>
      </dgm:t>
    </dgm:pt>
    <dgm:pt modelId="{27267C08-06BA-4C98-BEAC-E0DE5F5A8C7E}" type="parTrans" cxnId="{C6765C90-FD36-406C-8892-DE375CB8A008}">
      <dgm:prSet/>
      <dgm:spPr/>
      <dgm:t>
        <a:bodyPr/>
        <a:lstStyle/>
        <a:p>
          <a:endParaRPr lang="en-US"/>
        </a:p>
      </dgm:t>
    </dgm:pt>
    <dgm:pt modelId="{860F240B-DC26-4DC6-B5A3-2EA9DFE1A532}" type="sibTrans" cxnId="{C6765C90-FD36-406C-8892-DE375CB8A008}">
      <dgm:prSet/>
      <dgm:spPr/>
      <dgm:t>
        <a:bodyPr/>
        <a:lstStyle/>
        <a:p>
          <a:endParaRPr lang="en-US"/>
        </a:p>
      </dgm:t>
    </dgm:pt>
    <dgm:pt modelId="{D4443D8D-4923-4370-BC94-F922DA2726A1}">
      <dgm:prSet/>
      <dgm:spPr/>
      <dgm:t>
        <a:bodyPr/>
        <a:lstStyle/>
        <a:p>
          <a:r>
            <a:rPr lang="en-US" dirty="0"/>
            <a:t>76% Cross Validation</a:t>
          </a:r>
        </a:p>
      </dgm:t>
    </dgm:pt>
    <dgm:pt modelId="{7DE01BE7-7729-4113-8DDC-5DF946C0CE85}" type="parTrans" cxnId="{9EF8D995-35A4-49A0-BDC9-AF8BE2D63817}">
      <dgm:prSet/>
      <dgm:spPr/>
      <dgm:t>
        <a:bodyPr/>
        <a:lstStyle/>
        <a:p>
          <a:endParaRPr lang="en-US"/>
        </a:p>
      </dgm:t>
    </dgm:pt>
    <dgm:pt modelId="{71C0D136-D241-455A-8DD8-57CBA1B12838}" type="sibTrans" cxnId="{9EF8D995-35A4-49A0-BDC9-AF8BE2D63817}">
      <dgm:prSet/>
      <dgm:spPr/>
      <dgm:t>
        <a:bodyPr/>
        <a:lstStyle/>
        <a:p>
          <a:endParaRPr lang="en-US"/>
        </a:p>
      </dgm:t>
    </dgm:pt>
    <dgm:pt modelId="{77ADE090-43F3-458E-88E4-ADDB33832C96}">
      <dgm:prSet/>
      <dgm:spPr/>
      <dgm:t>
        <a:bodyPr/>
        <a:lstStyle/>
        <a:p>
          <a:r>
            <a:rPr lang="en-US" dirty="0"/>
            <a:t>75% test</a:t>
          </a:r>
        </a:p>
      </dgm:t>
    </dgm:pt>
    <dgm:pt modelId="{C61B8007-2A1D-4F9F-9466-CB28B98AB8AD}" type="parTrans" cxnId="{F6AB937A-1E12-4E0C-939C-E749D4F12E40}">
      <dgm:prSet/>
      <dgm:spPr/>
      <dgm:t>
        <a:bodyPr/>
        <a:lstStyle/>
        <a:p>
          <a:endParaRPr lang="en-US"/>
        </a:p>
      </dgm:t>
    </dgm:pt>
    <dgm:pt modelId="{0865957F-653B-448A-A8BD-46E663BC772D}" type="sibTrans" cxnId="{F6AB937A-1E12-4E0C-939C-E749D4F12E40}">
      <dgm:prSet/>
      <dgm:spPr/>
      <dgm:t>
        <a:bodyPr/>
        <a:lstStyle/>
        <a:p>
          <a:endParaRPr lang="en-US"/>
        </a:p>
      </dgm:t>
    </dgm:pt>
    <dgm:pt modelId="{7E3A14DA-352D-4944-8C5B-46AFF3407D84}">
      <dgm:prSet/>
      <dgm:spPr/>
      <dgm:t>
        <a:bodyPr/>
        <a:lstStyle/>
        <a:p>
          <a:r>
            <a:rPr lang="en-US" dirty="0"/>
            <a:t>76% train</a:t>
          </a:r>
        </a:p>
      </dgm:t>
    </dgm:pt>
    <dgm:pt modelId="{FA6D83D9-C1E5-45F1-B7E3-29660EF45D78}" type="parTrans" cxnId="{7B720875-2958-44A5-A2C1-6D7871596EB6}">
      <dgm:prSet/>
      <dgm:spPr/>
      <dgm:t>
        <a:bodyPr/>
        <a:lstStyle/>
        <a:p>
          <a:endParaRPr lang="en-US"/>
        </a:p>
      </dgm:t>
    </dgm:pt>
    <dgm:pt modelId="{BF676385-1B5E-4F2A-97C0-05BC74BD40FB}" type="sibTrans" cxnId="{7B720875-2958-44A5-A2C1-6D7871596EB6}">
      <dgm:prSet/>
      <dgm:spPr/>
      <dgm:t>
        <a:bodyPr/>
        <a:lstStyle/>
        <a:p>
          <a:endParaRPr lang="en-US"/>
        </a:p>
      </dgm:t>
    </dgm:pt>
    <dgm:pt modelId="{B37DA94D-D8F3-487F-95CB-B94B0B345BC5}">
      <dgm:prSet/>
      <dgm:spPr/>
      <dgm:t>
        <a:bodyPr/>
        <a:lstStyle/>
        <a:p>
          <a:r>
            <a:rPr lang="en-US" dirty="0"/>
            <a:t>Random Forest enhanced</a:t>
          </a:r>
        </a:p>
      </dgm:t>
    </dgm:pt>
    <dgm:pt modelId="{7C718580-AF4F-407A-96E4-72E1615109AF}" type="parTrans" cxnId="{C7A3DB56-9A5A-4909-8B58-C4F1C4D327B9}">
      <dgm:prSet/>
      <dgm:spPr/>
      <dgm:t>
        <a:bodyPr/>
        <a:lstStyle/>
        <a:p>
          <a:endParaRPr lang="en-US"/>
        </a:p>
      </dgm:t>
    </dgm:pt>
    <dgm:pt modelId="{9E7E44D6-FCFC-4FB7-9CCD-86B03E59032B}" type="sibTrans" cxnId="{C7A3DB56-9A5A-4909-8B58-C4F1C4D327B9}">
      <dgm:prSet/>
      <dgm:spPr/>
      <dgm:t>
        <a:bodyPr/>
        <a:lstStyle/>
        <a:p>
          <a:endParaRPr lang="en-US"/>
        </a:p>
      </dgm:t>
    </dgm:pt>
    <dgm:pt modelId="{DA14FCFD-3562-4541-877C-142C6DDB8E9D}">
      <dgm:prSet/>
      <dgm:spPr/>
      <dgm:t>
        <a:bodyPr/>
        <a:lstStyle/>
        <a:p>
          <a:r>
            <a:rPr lang="en-US" dirty="0"/>
            <a:t>83% Business metric</a:t>
          </a:r>
        </a:p>
      </dgm:t>
    </dgm:pt>
    <dgm:pt modelId="{BC1B2E3D-9030-4EF8-AB62-1738F3EE25E9}" type="parTrans" cxnId="{FD2070DB-3BDC-40E4-8C40-A6AE8414C129}">
      <dgm:prSet/>
      <dgm:spPr/>
      <dgm:t>
        <a:bodyPr/>
        <a:lstStyle/>
        <a:p>
          <a:endParaRPr lang="en-US"/>
        </a:p>
      </dgm:t>
    </dgm:pt>
    <dgm:pt modelId="{479C728A-422C-4BE9-824A-569C24FB18D4}" type="sibTrans" cxnId="{FD2070DB-3BDC-40E4-8C40-A6AE8414C129}">
      <dgm:prSet/>
      <dgm:spPr/>
      <dgm:t>
        <a:bodyPr/>
        <a:lstStyle/>
        <a:p>
          <a:endParaRPr lang="en-US"/>
        </a:p>
      </dgm:t>
    </dgm:pt>
    <dgm:pt modelId="{9B6ABB7F-1B42-4912-ACC1-50FC3B83A39F}">
      <dgm:prSet/>
      <dgm:spPr/>
      <dgm:t>
        <a:bodyPr/>
        <a:lstStyle/>
        <a:p>
          <a:r>
            <a:rPr lang="en-US" dirty="0"/>
            <a:t>75% Cross Validation</a:t>
          </a:r>
        </a:p>
      </dgm:t>
    </dgm:pt>
    <dgm:pt modelId="{2DB7490A-B0DA-49E3-B4AE-0084891FE438}" type="parTrans" cxnId="{88B12BB2-B9DE-4236-85E5-7E4D8AFE0222}">
      <dgm:prSet/>
      <dgm:spPr/>
      <dgm:t>
        <a:bodyPr/>
        <a:lstStyle/>
        <a:p>
          <a:endParaRPr lang="en-US"/>
        </a:p>
      </dgm:t>
    </dgm:pt>
    <dgm:pt modelId="{1C720D1C-5B73-4989-B29D-5504EF54296A}" type="sibTrans" cxnId="{88B12BB2-B9DE-4236-85E5-7E4D8AFE0222}">
      <dgm:prSet/>
      <dgm:spPr/>
      <dgm:t>
        <a:bodyPr/>
        <a:lstStyle/>
        <a:p>
          <a:endParaRPr lang="en-US"/>
        </a:p>
      </dgm:t>
    </dgm:pt>
    <dgm:pt modelId="{90B79B5F-799A-4E40-9D9F-338D8D6147F9}">
      <dgm:prSet/>
      <dgm:spPr/>
      <dgm:t>
        <a:bodyPr/>
        <a:lstStyle/>
        <a:p>
          <a:r>
            <a:rPr lang="en-US" dirty="0"/>
            <a:t>74% test</a:t>
          </a:r>
        </a:p>
      </dgm:t>
    </dgm:pt>
    <dgm:pt modelId="{5C4C7D6E-0B39-4404-8445-9ADCCBE1BA94}" type="parTrans" cxnId="{BA4957C4-341E-4565-B98D-996BFCC01BA5}">
      <dgm:prSet/>
      <dgm:spPr/>
      <dgm:t>
        <a:bodyPr/>
        <a:lstStyle/>
        <a:p>
          <a:endParaRPr lang="en-US"/>
        </a:p>
      </dgm:t>
    </dgm:pt>
    <dgm:pt modelId="{556BF5A2-FCCC-4F59-B11F-6DC5BF215392}" type="sibTrans" cxnId="{BA4957C4-341E-4565-B98D-996BFCC01BA5}">
      <dgm:prSet/>
      <dgm:spPr/>
      <dgm:t>
        <a:bodyPr/>
        <a:lstStyle/>
        <a:p>
          <a:endParaRPr lang="en-US"/>
        </a:p>
      </dgm:t>
    </dgm:pt>
    <dgm:pt modelId="{DEE2DD2D-23C6-49DB-98D0-4B3DBDA2CC2A}">
      <dgm:prSet/>
      <dgm:spPr/>
      <dgm:t>
        <a:bodyPr/>
        <a:lstStyle/>
        <a:p>
          <a:r>
            <a:rPr lang="en-US" dirty="0"/>
            <a:t>85% train</a:t>
          </a:r>
        </a:p>
      </dgm:t>
    </dgm:pt>
    <dgm:pt modelId="{582FA3CF-C980-468F-9292-4D6AFEBB12D7}" type="parTrans" cxnId="{B5CE0224-66D1-43A6-9D42-866E3EC0DF40}">
      <dgm:prSet/>
      <dgm:spPr/>
      <dgm:t>
        <a:bodyPr/>
        <a:lstStyle/>
        <a:p>
          <a:endParaRPr lang="en-US"/>
        </a:p>
      </dgm:t>
    </dgm:pt>
    <dgm:pt modelId="{8F2762A4-EFAF-473E-B632-E1153C390E8F}" type="sibTrans" cxnId="{B5CE0224-66D1-43A6-9D42-866E3EC0DF40}">
      <dgm:prSet/>
      <dgm:spPr/>
      <dgm:t>
        <a:bodyPr/>
        <a:lstStyle/>
        <a:p>
          <a:endParaRPr lang="en-US"/>
        </a:p>
      </dgm:t>
    </dgm:pt>
    <dgm:pt modelId="{2794506F-7236-4B34-826B-F92E4AF4D8FD}">
      <dgm:prSet/>
      <dgm:spPr/>
      <dgm:t>
        <a:bodyPr/>
        <a:lstStyle/>
        <a:p>
          <a:r>
            <a:rPr lang="en-US" dirty="0"/>
            <a:t>87% Business metric</a:t>
          </a:r>
        </a:p>
      </dgm:t>
    </dgm:pt>
    <dgm:pt modelId="{992A26DE-73C2-4E1F-84EB-474D8C3B15F0}" type="parTrans" cxnId="{C69F73D9-D806-46C4-BD52-1A006A8622DC}">
      <dgm:prSet/>
      <dgm:spPr/>
      <dgm:t>
        <a:bodyPr/>
        <a:lstStyle/>
        <a:p>
          <a:endParaRPr lang="en-US"/>
        </a:p>
      </dgm:t>
    </dgm:pt>
    <dgm:pt modelId="{DAE23696-955C-463F-8594-4E2BD89B97D4}" type="sibTrans" cxnId="{C69F73D9-D806-46C4-BD52-1A006A8622DC}">
      <dgm:prSet/>
      <dgm:spPr/>
      <dgm:t>
        <a:bodyPr/>
        <a:lstStyle/>
        <a:p>
          <a:endParaRPr lang="en-US"/>
        </a:p>
      </dgm:t>
    </dgm:pt>
    <dgm:pt modelId="{ECE3C2E0-8195-49FD-A6CD-70472E1B175D}">
      <dgm:prSet/>
      <dgm:spPr/>
      <dgm:t>
        <a:bodyPr/>
        <a:lstStyle/>
        <a:p>
          <a:r>
            <a:rPr lang="en-US" dirty="0"/>
            <a:t>72% Cross Validation</a:t>
          </a:r>
        </a:p>
      </dgm:t>
    </dgm:pt>
    <dgm:pt modelId="{07B05DEE-5862-469F-9A19-A34E13755C6A}" type="parTrans" cxnId="{BC0977E6-FC7A-4014-8582-3E2F5979AF4A}">
      <dgm:prSet/>
      <dgm:spPr/>
      <dgm:t>
        <a:bodyPr/>
        <a:lstStyle/>
        <a:p>
          <a:endParaRPr lang="en-US"/>
        </a:p>
      </dgm:t>
    </dgm:pt>
    <dgm:pt modelId="{63717F44-E257-4F3B-990C-3C660D197476}" type="sibTrans" cxnId="{BC0977E6-FC7A-4014-8582-3E2F5979AF4A}">
      <dgm:prSet/>
      <dgm:spPr/>
      <dgm:t>
        <a:bodyPr/>
        <a:lstStyle/>
        <a:p>
          <a:endParaRPr lang="en-US"/>
        </a:p>
      </dgm:t>
    </dgm:pt>
    <dgm:pt modelId="{4AC20C20-F2E8-47AD-A44C-26937FC4AD71}">
      <dgm:prSet/>
      <dgm:spPr/>
      <dgm:t>
        <a:bodyPr/>
        <a:lstStyle/>
        <a:p>
          <a:r>
            <a:rPr lang="en-US" dirty="0"/>
            <a:t>75% test</a:t>
          </a:r>
        </a:p>
      </dgm:t>
    </dgm:pt>
    <dgm:pt modelId="{A8C77AAD-48FC-47D0-B0F0-466E4F7AD43C}" type="parTrans" cxnId="{52980A2D-9E91-4374-BA7B-3393CEA4478E}">
      <dgm:prSet/>
      <dgm:spPr/>
      <dgm:t>
        <a:bodyPr/>
        <a:lstStyle/>
        <a:p>
          <a:endParaRPr lang="en-US"/>
        </a:p>
      </dgm:t>
    </dgm:pt>
    <dgm:pt modelId="{2452A227-6658-4378-8F58-BB2492C17D91}" type="sibTrans" cxnId="{52980A2D-9E91-4374-BA7B-3393CEA4478E}">
      <dgm:prSet/>
      <dgm:spPr/>
      <dgm:t>
        <a:bodyPr/>
        <a:lstStyle/>
        <a:p>
          <a:endParaRPr lang="en-US"/>
        </a:p>
      </dgm:t>
    </dgm:pt>
    <dgm:pt modelId="{CE99008B-2A48-4D22-9503-7377152FF5F3}">
      <dgm:prSet/>
      <dgm:spPr/>
      <dgm:t>
        <a:bodyPr/>
        <a:lstStyle/>
        <a:p>
          <a:r>
            <a:rPr lang="en-US" dirty="0"/>
            <a:t>78% train</a:t>
          </a:r>
        </a:p>
      </dgm:t>
    </dgm:pt>
    <dgm:pt modelId="{A46115BE-9B1E-486F-8322-49C83884352A}" type="parTrans" cxnId="{E268DE09-BE74-43F2-A023-581D18D9DA46}">
      <dgm:prSet/>
      <dgm:spPr/>
      <dgm:t>
        <a:bodyPr/>
        <a:lstStyle/>
        <a:p>
          <a:endParaRPr lang="en-US"/>
        </a:p>
      </dgm:t>
    </dgm:pt>
    <dgm:pt modelId="{6E0176DE-85E9-4675-AE3D-47A6153E1319}" type="sibTrans" cxnId="{E268DE09-BE74-43F2-A023-581D18D9DA46}">
      <dgm:prSet/>
      <dgm:spPr/>
      <dgm:t>
        <a:bodyPr/>
        <a:lstStyle/>
        <a:p>
          <a:endParaRPr lang="en-US"/>
        </a:p>
      </dgm:t>
    </dgm:pt>
    <dgm:pt modelId="{3600FB36-87B2-4918-858E-ABC91E00C8E7}">
      <dgm:prSet/>
      <dgm:spPr/>
      <dgm:t>
        <a:bodyPr/>
        <a:lstStyle/>
        <a:p>
          <a:r>
            <a:rPr lang="en-US" dirty="0"/>
            <a:t>Ada boost enhanced </a:t>
          </a:r>
        </a:p>
      </dgm:t>
    </dgm:pt>
    <dgm:pt modelId="{B99543F2-4B08-43AD-94FF-DAAC1175D4D8}" type="parTrans" cxnId="{AE74DC58-8D63-4D66-8C3C-6378A8ACB445}">
      <dgm:prSet/>
      <dgm:spPr/>
      <dgm:t>
        <a:bodyPr/>
        <a:lstStyle/>
        <a:p>
          <a:endParaRPr lang="en-US"/>
        </a:p>
      </dgm:t>
    </dgm:pt>
    <dgm:pt modelId="{91248CD4-A0EA-483C-A63D-29A93A182A5C}" type="sibTrans" cxnId="{AE74DC58-8D63-4D66-8C3C-6378A8ACB445}">
      <dgm:prSet/>
      <dgm:spPr/>
      <dgm:t>
        <a:bodyPr/>
        <a:lstStyle/>
        <a:p>
          <a:endParaRPr lang="en-US"/>
        </a:p>
      </dgm:t>
    </dgm:pt>
    <dgm:pt modelId="{8FBE3796-CB5C-44A0-B38B-68AF2C7FB6B6}">
      <dgm:prSet/>
      <dgm:spPr/>
      <dgm:t>
        <a:bodyPr/>
        <a:lstStyle/>
        <a:p>
          <a:r>
            <a:rPr lang="en-US" dirty="0"/>
            <a:t>81% Business metric</a:t>
          </a:r>
        </a:p>
      </dgm:t>
    </dgm:pt>
    <dgm:pt modelId="{DE935C18-600A-49BD-8116-ACD7F52266C3}" type="parTrans" cxnId="{36BF01C5-FAA1-4E96-8307-0BE70DF167F6}">
      <dgm:prSet/>
      <dgm:spPr/>
      <dgm:t>
        <a:bodyPr/>
        <a:lstStyle/>
        <a:p>
          <a:endParaRPr lang="en-US"/>
        </a:p>
      </dgm:t>
    </dgm:pt>
    <dgm:pt modelId="{C711F17B-384D-433E-BC7E-FD0E5F90BC46}" type="sibTrans" cxnId="{36BF01C5-FAA1-4E96-8307-0BE70DF167F6}">
      <dgm:prSet/>
      <dgm:spPr/>
      <dgm:t>
        <a:bodyPr/>
        <a:lstStyle/>
        <a:p>
          <a:endParaRPr lang="en-US"/>
        </a:p>
      </dgm:t>
    </dgm:pt>
    <dgm:pt modelId="{4820B9D2-9BDA-4D18-9C32-768625637388}">
      <dgm:prSet/>
      <dgm:spPr/>
      <dgm:t>
        <a:bodyPr/>
        <a:lstStyle/>
        <a:p>
          <a:r>
            <a:rPr lang="en-US" dirty="0"/>
            <a:t>76% Cross Validation</a:t>
          </a:r>
        </a:p>
      </dgm:t>
    </dgm:pt>
    <dgm:pt modelId="{66ED569D-44BD-4EDA-BEED-E7EDB5CB715C}" type="parTrans" cxnId="{CC7DED21-9AF6-4546-91BB-3DCBD78BECF0}">
      <dgm:prSet/>
      <dgm:spPr/>
      <dgm:t>
        <a:bodyPr/>
        <a:lstStyle/>
        <a:p>
          <a:endParaRPr lang="en-US"/>
        </a:p>
      </dgm:t>
    </dgm:pt>
    <dgm:pt modelId="{6342EB7D-A5F3-44AC-A50E-D13AE9D58836}" type="sibTrans" cxnId="{CC7DED21-9AF6-4546-91BB-3DCBD78BECF0}">
      <dgm:prSet/>
      <dgm:spPr/>
      <dgm:t>
        <a:bodyPr/>
        <a:lstStyle/>
        <a:p>
          <a:endParaRPr lang="en-US"/>
        </a:p>
      </dgm:t>
    </dgm:pt>
    <dgm:pt modelId="{C43726E2-FEAF-471D-8159-5F2D3876563E}">
      <dgm:prSet/>
      <dgm:spPr/>
      <dgm:t>
        <a:bodyPr/>
        <a:lstStyle/>
        <a:p>
          <a:r>
            <a:rPr lang="en-US" dirty="0"/>
            <a:t>76% test</a:t>
          </a:r>
        </a:p>
      </dgm:t>
    </dgm:pt>
    <dgm:pt modelId="{3714527B-CB32-4903-B19B-ADD1A390C7B0}" type="parTrans" cxnId="{91F606A3-D7C0-4A7F-AB43-1696B4ECB08D}">
      <dgm:prSet/>
      <dgm:spPr/>
      <dgm:t>
        <a:bodyPr/>
        <a:lstStyle/>
        <a:p>
          <a:endParaRPr lang="en-US"/>
        </a:p>
      </dgm:t>
    </dgm:pt>
    <dgm:pt modelId="{6928EB16-B46B-46A0-813C-E423344B1E68}" type="sibTrans" cxnId="{91F606A3-D7C0-4A7F-AB43-1696B4ECB08D}">
      <dgm:prSet/>
      <dgm:spPr/>
      <dgm:t>
        <a:bodyPr/>
        <a:lstStyle/>
        <a:p>
          <a:endParaRPr lang="en-US"/>
        </a:p>
      </dgm:t>
    </dgm:pt>
    <dgm:pt modelId="{E0C175DF-5F6B-4CD9-9A2E-99231CC6533F}">
      <dgm:prSet/>
      <dgm:spPr/>
      <dgm:t>
        <a:bodyPr/>
        <a:lstStyle/>
        <a:p>
          <a:r>
            <a:rPr lang="en-US" dirty="0"/>
            <a:t>76% train</a:t>
          </a:r>
        </a:p>
      </dgm:t>
    </dgm:pt>
    <dgm:pt modelId="{E806741D-3FC8-41E0-A2C3-638E09BF8AB5}" type="parTrans" cxnId="{A6727DCB-0634-4FA5-9A43-868C511FEED5}">
      <dgm:prSet/>
      <dgm:spPr/>
      <dgm:t>
        <a:bodyPr/>
        <a:lstStyle/>
        <a:p>
          <a:endParaRPr lang="en-US"/>
        </a:p>
      </dgm:t>
    </dgm:pt>
    <dgm:pt modelId="{EA4F083F-F70D-4EE2-B483-37B8D32B7DDA}" type="sibTrans" cxnId="{A6727DCB-0634-4FA5-9A43-868C511FEED5}">
      <dgm:prSet/>
      <dgm:spPr/>
      <dgm:t>
        <a:bodyPr/>
        <a:lstStyle/>
        <a:p>
          <a:endParaRPr lang="en-US"/>
        </a:p>
      </dgm:t>
    </dgm:pt>
    <dgm:pt modelId="{2758DFAC-7A17-402E-823C-81E9AB505B09}">
      <dgm:prSet/>
      <dgm:spPr/>
      <dgm:t>
        <a:bodyPr/>
        <a:lstStyle/>
        <a:p>
          <a:r>
            <a:rPr lang="en-US" dirty="0"/>
            <a:t>Gradient Boosting enhanced</a:t>
          </a:r>
        </a:p>
      </dgm:t>
    </dgm:pt>
    <dgm:pt modelId="{ACE0CCEF-67A0-49CC-9E31-35DB62B29CC8}" type="parTrans" cxnId="{1B16FCF3-84ED-4ECD-8D75-A9E90C2FE0DD}">
      <dgm:prSet/>
      <dgm:spPr/>
      <dgm:t>
        <a:bodyPr/>
        <a:lstStyle/>
        <a:p>
          <a:endParaRPr lang="en-US"/>
        </a:p>
      </dgm:t>
    </dgm:pt>
    <dgm:pt modelId="{45FA50E6-BFF6-4FD0-B3BC-58AF56F8BB1A}" type="sibTrans" cxnId="{1B16FCF3-84ED-4ECD-8D75-A9E90C2FE0DD}">
      <dgm:prSet/>
      <dgm:spPr/>
      <dgm:t>
        <a:bodyPr/>
        <a:lstStyle/>
        <a:p>
          <a:endParaRPr lang="en-US"/>
        </a:p>
      </dgm:t>
    </dgm:pt>
    <dgm:pt modelId="{DFF1209D-8745-49E9-887A-D845D3272408}">
      <dgm:prSet/>
      <dgm:spPr/>
      <dgm:t>
        <a:bodyPr/>
        <a:lstStyle/>
        <a:p>
          <a:r>
            <a:rPr lang="en-US" dirty="0"/>
            <a:t>81% Business metric</a:t>
          </a:r>
        </a:p>
      </dgm:t>
    </dgm:pt>
    <dgm:pt modelId="{C5C62265-1031-4846-8EB1-2C11815255DA}" type="parTrans" cxnId="{A4A3B828-CCBD-4992-85EB-187CC2C2015B}">
      <dgm:prSet/>
      <dgm:spPr/>
      <dgm:t>
        <a:bodyPr/>
        <a:lstStyle/>
        <a:p>
          <a:endParaRPr lang="en-US"/>
        </a:p>
      </dgm:t>
    </dgm:pt>
    <dgm:pt modelId="{F4A964F6-4C74-4611-BE47-1F30C77F5EA2}" type="sibTrans" cxnId="{A4A3B828-CCBD-4992-85EB-187CC2C2015B}">
      <dgm:prSet/>
      <dgm:spPr/>
      <dgm:t>
        <a:bodyPr/>
        <a:lstStyle/>
        <a:p>
          <a:endParaRPr lang="en-US"/>
        </a:p>
      </dgm:t>
    </dgm:pt>
    <dgm:pt modelId="{8F9FD31A-FE8E-4601-AEC7-FDF2DFBC8A40}">
      <dgm:prSet/>
      <dgm:spPr/>
      <dgm:t>
        <a:bodyPr/>
        <a:lstStyle/>
        <a:p>
          <a:r>
            <a:rPr lang="en-US" dirty="0"/>
            <a:t>76% Cross validation</a:t>
          </a:r>
        </a:p>
      </dgm:t>
    </dgm:pt>
    <dgm:pt modelId="{DC59060A-2B6F-4002-B531-7D402966B59E}" type="parTrans" cxnId="{9F631D9B-6B27-4496-9BEA-15B759C3F34F}">
      <dgm:prSet/>
      <dgm:spPr/>
      <dgm:t>
        <a:bodyPr/>
        <a:lstStyle/>
        <a:p>
          <a:endParaRPr lang="en-US"/>
        </a:p>
      </dgm:t>
    </dgm:pt>
    <dgm:pt modelId="{E299DB57-25E4-446D-B06E-BE5539848031}" type="sibTrans" cxnId="{9F631D9B-6B27-4496-9BEA-15B759C3F34F}">
      <dgm:prSet/>
      <dgm:spPr/>
      <dgm:t>
        <a:bodyPr/>
        <a:lstStyle/>
        <a:p>
          <a:endParaRPr lang="en-US"/>
        </a:p>
      </dgm:t>
    </dgm:pt>
    <dgm:pt modelId="{12B3F2C1-A262-47BD-ACEC-989AA3B12059}">
      <dgm:prSet/>
      <dgm:spPr/>
      <dgm:t>
        <a:bodyPr/>
        <a:lstStyle/>
        <a:p>
          <a:r>
            <a:rPr lang="en-US" dirty="0"/>
            <a:t>76% test</a:t>
          </a:r>
        </a:p>
      </dgm:t>
    </dgm:pt>
    <dgm:pt modelId="{4B985B70-2151-4BC2-BD87-951A947D4015}" type="parTrans" cxnId="{167C5085-5D78-4095-A04D-5521E6AFFBE0}">
      <dgm:prSet/>
      <dgm:spPr/>
      <dgm:t>
        <a:bodyPr/>
        <a:lstStyle/>
        <a:p>
          <a:endParaRPr lang="en-US"/>
        </a:p>
      </dgm:t>
    </dgm:pt>
    <dgm:pt modelId="{5C6FFC2F-6393-4B35-8962-F54AEA795732}" type="sibTrans" cxnId="{167C5085-5D78-4095-A04D-5521E6AFFBE0}">
      <dgm:prSet/>
      <dgm:spPr/>
      <dgm:t>
        <a:bodyPr/>
        <a:lstStyle/>
        <a:p>
          <a:endParaRPr lang="en-US"/>
        </a:p>
      </dgm:t>
    </dgm:pt>
    <dgm:pt modelId="{75EC5FD4-B049-4694-A142-8700203D90CA}">
      <dgm:prSet/>
      <dgm:spPr/>
      <dgm:t>
        <a:bodyPr/>
        <a:lstStyle/>
        <a:p>
          <a:r>
            <a:rPr lang="en-US" dirty="0"/>
            <a:t>76% train</a:t>
          </a:r>
        </a:p>
      </dgm:t>
    </dgm:pt>
    <dgm:pt modelId="{B9FBD895-955F-470B-A808-61639426AAEB}" type="parTrans" cxnId="{407665AB-96D0-4066-9D1F-E433161EE890}">
      <dgm:prSet/>
      <dgm:spPr/>
      <dgm:t>
        <a:bodyPr/>
        <a:lstStyle/>
        <a:p>
          <a:endParaRPr lang="en-US"/>
        </a:p>
      </dgm:t>
    </dgm:pt>
    <dgm:pt modelId="{5E2460E8-D73D-41ED-A53E-366A722424DC}" type="sibTrans" cxnId="{407665AB-96D0-4066-9D1F-E433161EE890}">
      <dgm:prSet/>
      <dgm:spPr/>
      <dgm:t>
        <a:bodyPr/>
        <a:lstStyle/>
        <a:p>
          <a:endParaRPr lang="en-US"/>
        </a:p>
      </dgm:t>
    </dgm:pt>
    <dgm:pt modelId="{51AC8717-E541-4B69-950B-279B749E5396}" type="pres">
      <dgm:prSet presAssocID="{5D261113-A180-4407-8731-8E234EF16DF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54DEF87-3B6A-450A-9CDE-5F83798C28E2}" type="pres">
      <dgm:prSet presAssocID="{B65C601E-BD26-44F8-9EB3-A1E15DA79DE9}" presName="root" presStyleCnt="0"/>
      <dgm:spPr/>
    </dgm:pt>
    <dgm:pt modelId="{39E8A7E5-85B0-4FCC-B05C-B966507869A8}" type="pres">
      <dgm:prSet presAssocID="{B65C601E-BD26-44F8-9EB3-A1E15DA79DE9}" presName="rootComposite" presStyleCnt="0"/>
      <dgm:spPr/>
    </dgm:pt>
    <dgm:pt modelId="{8EEF1EC8-7D61-412B-ACB4-30F2F6156361}" type="pres">
      <dgm:prSet presAssocID="{B65C601E-BD26-44F8-9EB3-A1E15DA79DE9}" presName="rootText" presStyleLbl="node1" presStyleIdx="0" presStyleCnt="6"/>
      <dgm:spPr/>
    </dgm:pt>
    <dgm:pt modelId="{7BEBA9BB-71E2-430C-B043-CD8FDCF56E65}" type="pres">
      <dgm:prSet presAssocID="{B65C601E-BD26-44F8-9EB3-A1E15DA79DE9}" presName="rootConnector" presStyleLbl="node1" presStyleIdx="0" presStyleCnt="6"/>
      <dgm:spPr/>
    </dgm:pt>
    <dgm:pt modelId="{B5EB672B-BAAC-40AB-9F3C-2BA220CE8C04}" type="pres">
      <dgm:prSet presAssocID="{B65C601E-BD26-44F8-9EB3-A1E15DA79DE9}" presName="childShape" presStyleCnt="0"/>
      <dgm:spPr/>
    </dgm:pt>
    <dgm:pt modelId="{F4D152FD-1A1C-441D-B4C7-3E2472987843}" type="pres">
      <dgm:prSet presAssocID="{486A9503-EA01-463D-ACE2-0B7FB47A01B5}" presName="Name13" presStyleLbl="parChTrans1D2" presStyleIdx="0" presStyleCnt="24"/>
      <dgm:spPr/>
    </dgm:pt>
    <dgm:pt modelId="{67A6A9A4-34A3-4F5E-AABB-5729748521BD}" type="pres">
      <dgm:prSet presAssocID="{BF9E9568-1A8D-4034-9FB7-2EF02AE4A6D5}" presName="childText" presStyleLbl="bgAcc1" presStyleIdx="0" presStyleCnt="24">
        <dgm:presLayoutVars>
          <dgm:bulletEnabled val="1"/>
        </dgm:presLayoutVars>
      </dgm:prSet>
      <dgm:spPr/>
    </dgm:pt>
    <dgm:pt modelId="{BF9338C2-C71A-499E-9102-8A7E9275D312}" type="pres">
      <dgm:prSet presAssocID="{F05E2B07-9097-405E-B7CB-FAEA790C487D}" presName="Name13" presStyleLbl="parChTrans1D2" presStyleIdx="1" presStyleCnt="24"/>
      <dgm:spPr/>
    </dgm:pt>
    <dgm:pt modelId="{B9786F29-06FA-4081-B70C-7E960DE8EFA5}" type="pres">
      <dgm:prSet presAssocID="{88361216-1F1E-4CB0-BA73-2C4B53199945}" presName="childText" presStyleLbl="bgAcc1" presStyleIdx="1" presStyleCnt="24">
        <dgm:presLayoutVars>
          <dgm:bulletEnabled val="1"/>
        </dgm:presLayoutVars>
      </dgm:prSet>
      <dgm:spPr/>
    </dgm:pt>
    <dgm:pt modelId="{F0BF608F-B890-4E79-B35A-F5DE666C6D79}" type="pres">
      <dgm:prSet presAssocID="{CC7521AC-C566-4CCF-AE80-D3A9F39F4669}" presName="Name13" presStyleLbl="parChTrans1D2" presStyleIdx="2" presStyleCnt="24"/>
      <dgm:spPr/>
    </dgm:pt>
    <dgm:pt modelId="{618A354A-DD29-4936-A4E9-14A8BDF3C590}" type="pres">
      <dgm:prSet presAssocID="{82E7560D-8287-4B2C-911A-C17C9E6B687F}" presName="childText" presStyleLbl="bgAcc1" presStyleIdx="2" presStyleCnt="24">
        <dgm:presLayoutVars>
          <dgm:bulletEnabled val="1"/>
        </dgm:presLayoutVars>
      </dgm:prSet>
      <dgm:spPr/>
    </dgm:pt>
    <dgm:pt modelId="{17FF1F7B-9A69-46CC-BEEC-C3F694EBA8E8}" type="pres">
      <dgm:prSet presAssocID="{BE1377F9-D979-466E-B767-9401A4580CF4}" presName="Name13" presStyleLbl="parChTrans1D2" presStyleIdx="3" presStyleCnt="24"/>
      <dgm:spPr/>
    </dgm:pt>
    <dgm:pt modelId="{77852D98-C732-474E-907B-F78D72E7025F}" type="pres">
      <dgm:prSet presAssocID="{7421B26D-3A3F-4EDE-82A0-B44CA58E49EA}" presName="childText" presStyleLbl="bgAcc1" presStyleIdx="3" presStyleCnt="24">
        <dgm:presLayoutVars>
          <dgm:bulletEnabled val="1"/>
        </dgm:presLayoutVars>
      </dgm:prSet>
      <dgm:spPr/>
    </dgm:pt>
    <dgm:pt modelId="{D9E08F22-327F-46E0-AAE4-D2654FD3C7DD}" type="pres">
      <dgm:prSet presAssocID="{3F495174-C9AB-4496-8496-E45811276DE9}" presName="root" presStyleCnt="0"/>
      <dgm:spPr/>
    </dgm:pt>
    <dgm:pt modelId="{070E0A15-427E-48D2-A26E-478705525484}" type="pres">
      <dgm:prSet presAssocID="{3F495174-C9AB-4496-8496-E45811276DE9}" presName="rootComposite" presStyleCnt="0"/>
      <dgm:spPr/>
    </dgm:pt>
    <dgm:pt modelId="{4544ED4C-E040-43AD-A115-F3754EB90149}" type="pres">
      <dgm:prSet presAssocID="{3F495174-C9AB-4496-8496-E45811276DE9}" presName="rootText" presStyleLbl="node1" presStyleIdx="1" presStyleCnt="6"/>
      <dgm:spPr/>
    </dgm:pt>
    <dgm:pt modelId="{88C23119-5942-49B0-BBBA-9B99299AC585}" type="pres">
      <dgm:prSet presAssocID="{3F495174-C9AB-4496-8496-E45811276DE9}" presName="rootConnector" presStyleLbl="node1" presStyleIdx="1" presStyleCnt="6"/>
      <dgm:spPr/>
    </dgm:pt>
    <dgm:pt modelId="{35E3B32B-603B-4A8C-A3E1-44D0D5DDB606}" type="pres">
      <dgm:prSet presAssocID="{3F495174-C9AB-4496-8496-E45811276DE9}" presName="childShape" presStyleCnt="0"/>
      <dgm:spPr/>
    </dgm:pt>
    <dgm:pt modelId="{3345A933-F2CA-42AD-B9B2-55D490C9A96F}" type="pres">
      <dgm:prSet presAssocID="{27267C08-06BA-4C98-BEAC-E0DE5F5A8C7E}" presName="Name13" presStyleLbl="parChTrans1D2" presStyleIdx="4" presStyleCnt="24"/>
      <dgm:spPr/>
    </dgm:pt>
    <dgm:pt modelId="{5F58FE42-E21D-44BB-9FCD-24EFB101B45D}" type="pres">
      <dgm:prSet presAssocID="{1A89AF9B-1AE8-402E-9D11-3857B96FD288}" presName="childText" presStyleLbl="bgAcc1" presStyleIdx="4" presStyleCnt="24">
        <dgm:presLayoutVars>
          <dgm:bulletEnabled val="1"/>
        </dgm:presLayoutVars>
      </dgm:prSet>
      <dgm:spPr/>
    </dgm:pt>
    <dgm:pt modelId="{931FC19B-078D-4109-A2B3-BBA782FC7257}" type="pres">
      <dgm:prSet presAssocID="{7DE01BE7-7729-4113-8DDC-5DF946C0CE85}" presName="Name13" presStyleLbl="parChTrans1D2" presStyleIdx="5" presStyleCnt="24"/>
      <dgm:spPr/>
    </dgm:pt>
    <dgm:pt modelId="{9D267758-830B-4F3B-8535-F39A42C234EF}" type="pres">
      <dgm:prSet presAssocID="{D4443D8D-4923-4370-BC94-F922DA2726A1}" presName="childText" presStyleLbl="bgAcc1" presStyleIdx="5" presStyleCnt="24">
        <dgm:presLayoutVars>
          <dgm:bulletEnabled val="1"/>
        </dgm:presLayoutVars>
      </dgm:prSet>
      <dgm:spPr/>
    </dgm:pt>
    <dgm:pt modelId="{DBEFFFC9-BBF5-433F-B411-9AAD85405360}" type="pres">
      <dgm:prSet presAssocID="{C61B8007-2A1D-4F9F-9466-CB28B98AB8AD}" presName="Name13" presStyleLbl="parChTrans1D2" presStyleIdx="6" presStyleCnt="24"/>
      <dgm:spPr/>
    </dgm:pt>
    <dgm:pt modelId="{FB9AE677-62E8-4A5E-B648-486520962A25}" type="pres">
      <dgm:prSet presAssocID="{77ADE090-43F3-458E-88E4-ADDB33832C96}" presName="childText" presStyleLbl="bgAcc1" presStyleIdx="6" presStyleCnt="24">
        <dgm:presLayoutVars>
          <dgm:bulletEnabled val="1"/>
        </dgm:presLayoutVars>
      </dgm:prSet>
      <dgm:spPr/>
    </dgm:pt>
    <dgm:pt modelId="{777AE22C-B919-45C7-83AA-4A2F9BCD6704}" type="pres">
      <dgm:prSet presAssocID="{FA6D83D9-C1E5-45F1-B7E3-29660EF45D78}" presName="Name13" presStyleLbl="parChTrans1D2" presStyleIdx="7" presStyleCnt="24"/>
      <dgm:spPr/>
    </dgm:pt>
    <dgm:pt modelId="{3BF6C390-4610-40C3-8851-D4DFC29131CB}" type="pres">
      <dgm:prSet presAssocID="{7E3A14DA-352D-4944-8C5B-46AFF3407D84}" presName="childText" presStyleLbl="bgAcc1" presStyleIdx="7" presStyleCnt="24">
        <dgm:presLayoutVars>
          <dgm:bulletEnabled val="1"/>
        </dgm:presLayoutVars>
      </dgm:prSet>
      <dgm:spPr/>
    </dgm:pt>
    <dgm:pt modelId="{8F3F4A8A-5B2D-4688-9A7C-F397F49274A9}" type="pres">
      <dgm:prSet presAssocID="{B37DA94D-D8F3-487F-95CB-B94B0B345BC5}" presName="root" presStyleCnt="0"/>
      <dgm:spPr/>
    </dgm:pt>
    <dgm:pt modelId="{B6D6E0AE-3340-4F64-A2B0-90183F4C42E8}" type="pres">
      <dgm:prSet presAssocID="{B37DA94D-D8F3-487F-95CB-B94B0B345BC5}" presName="rootComposite" presStyleCnt="0"/>
      <dgm:spPr/>
    </dgm:pt>
    <dgm:pt modelId="{5D80F55A-AAB5-44F6-93C0-1F08D9D0C19B}" type="pres">
      <dgm:prSet presAssocID="{B37DA94D-D8F3-487F-95CB-B94B0B345BC5}" presName="rootText" presStyleLbl="node1" presStyleIdx="2" presStyleCnt="6"/>
      <dgm:spPr/>
    </dgm:pt>
    <dgm:pt modelId="{93112411-430C-4D3D-8B66-E1E69800DCC8}" type="pres">
      <dgm:prSet presAssocID="{B37DA94D-D8F3-487F-95CB-B94B0B345BC5}" presName="rootConnector" presStyleLbl="node1" presStyleIdx="2" presStyleCnt="6"/>
      <dgm:spPr/>
    </dgm:pt>
    <dgm:pt modelId="{14146322-0CD8-4A0E-9E4E-5FA186F3F49D}" type="pres">
      <dgm:prSet presAssocID="{B37DA94D-D8F3-487F-95CB-B94B0B345BC5}" presName="childShape" presStyleCnt="0"/>
      <dgm:spPr/>
    </dgm:pt>
    <dgm:pt modelId="{0DC523AE-4A76-49B1-B2E5-DB254B4D5DD9}" type="pres">
      <dgm:prSet presAssocID="{BC1B2E3D-9030-4EF8-AB62-1738F3EE25E9}" presName="Name13" presStyleLbl="parChTrans1D2" presStyleIdx="8" presStyleCnt="24"/>
      <dgm:spPr/>
    </dgm:pt>
    <dgm:pt modelId="{24361D95-CEE3-47DD-A3BE-E3B9F412F222}" type="pres">
      <dgm:prSet presAssocID="{DA14FCFD-3562-4541-877C-142C6DDB8E9D}" presName="childText" presStyleLbl="bgAcc1" presStyleIdx="8" presStyleCnt="24">
        <dgm:presLayoutVars>
          <dgm:bulletEnabled val="1"/>
        </dgm:presLayoutVars>
      </dgm:prSet>
      <dgm:spPr/>
    </dgm:pt>
    <dgm:pt modelId="{BFA9DC05-72BA-4B48-A09F-CF731C880C75}" type="pres">
      <dgm:prSet presAssocID="{2DB7490A-B0DA-49E3-B4AE-0084891FE438}" presName="Name13" presStyleLbl="parChTrans1D2" presStyleIdx="9" presStyleCnt="24"/>
      <dgm:spPr/>
    </dgm:pt>
    <dgm:pt modelId="{93251CBB-64C1-494F-9318-C5B5783AA74B}" type="pres">
      <dgm:prSet presAssocID="{9B6ABB7F-1B42-4912-ACC1-50FC3B83A39F}" presName="childText" presStyleLbl="bgAcc1" presStyleIdx="9" presStyleCnt="24">
        <dgm:presLayoutVars>
          <dgm:bulletEnabled val="1"/>
        </dgm:presLayoutVars>
      </dgm:prSet>
      <dgm:spPr/>
    </dgm:pt>
    <dgm:pt modelId="{13D37564-2C6F-45EB-8537-4F6DA8D4EE35}" type="pres">
      <dgm:prSet presAssocID="{5C4C7D6E-0B39-4404-8445-9ADCCBE1BA94}" presName="Name13" presStyleLbl="parChTrans1D2" presStyleIdx="10" presStyleCnt="24"/>
      <dgm:spPr/>
    </dgm:pt>
    <dgm:pt modelId="{2E58FF57-0C43-46B9-AD74-D6DEE9AE7085}" type="pres">
      <dgm:prSet presAssocID="{90B79B5F-799A-4E40-9D9F-338D8D6147F9}" presName="childText" presStyleLbl="bgAcc1" presStyleIdx="10" presStyleCnt="24">
        <dgm:presLayoutVars>
          <dgm:bulletEnabled val="1"/>
        </dgm:presLayoutVars>
      </dgm:prSet>
      <dgm:spPr/>
    </dgm:pt>
    <dgm:pt modelId="{7E8DB01E-B229-4E1E-AC53-997EE2B658A5}" type="pres">
      <dgm:prSet presAssocID="{582FA3CF-C980-468F-9292-4D6AFEBB12D7}" presName="Name13" presStyleLbl="parChTrans1D2" presStyleIdx="11" presStyleCnt="24"/>
      <dgm:spPr/>
    </dgm:pt>
    <dgm:pt modelId="{E06EE943-F57E-4DB6-B826-8B5F84D76046}" type="pres">
      <dgm:prSet presAssocID="{DEE2DD2D-23C6-49DB-98D0-4B3DBDA2CC2A}" presName="childText" presStyleLbl="bgAcc1" presStyleIdx="11" presStyleCnt="24">
        <dgm:presLayoutVars>
          <dgm:bulletEnabled val="1"/>
        </dgm:presLayoutVars>
      </dgm:prSet>
      <dgm:spPr/>
    </dgm:pt>
    <dgm:pt modelId="{9E275418-CCDC-4363-82B2-EC33A8C06CEA}" type="pres">
      <dgm:prSet presAssocID="{589BEEBF-62AE-4D43-84F4-2A595F48D10D}" presName="root" presStyleCnt="0"/>
      <dgm:spPr/>
    </dgm:pt>
    <dgm:pt modelId="{43ED805B-F995-4D75-A6DE-EF660865C5D3}" type="pres">
      <dgm:prSet presAssocID="{589BEEBF-62AE-4D43-84F4-2A595F48D10D}" presName="rootComposite" presStyleCnt="0"/>
      <dgm:spPr/>
    </dgm:pt>
    <dgm:pt modelId="{C094994D-B617-4987-BF2A-46DE2C6C944B}" type="pres">
      <dgm:prSet presAssocID="{589BEEBF-62AE-4D43-84F4-2A595F48D10D}" presName="rootText" presStyleLbl="node1" presStyleIdx="3" presStyleCnt="6"/>
      <dgm:spPr/>
    </dgm:pt>
    <dgm:pt modelId="{606E07FA-A397-4198-B2F8-4FF91F7AADB2}" type="pres">
      <dgm:prSet presAssocID="{589BEEBF-62AE-4D43-84F4-2A595F48D10D}" presName="rootConnector" presStyleLbl="node1" presStyleIdx="3" presStyleCnt="6"/>
      <dgm:spPr/>
    </dgm:pt>
    <dgm:pt modelId="{44D288E3-EF21-4702-9672-7BAE61AABCA9}" type="pres">
      <dgm:prSet presAssocID="{589BEEBF-62AE-4D43-84F4-2A595F48D10D}" presName="childShape" presStyleCnt="0"/>
      <dgm:spPr/>
    </dgm:pt>
    <dgm:pt modelId="{4501C30C-CC82-4C08-9F76-065068700DD9}" type="pres">
      <dgm:prSet presAssocID="{992A26DE-73C2-4E1F-84EB-474D8C3B15F0}" presName="Name13" presStyleLbl="parChTrans1D2" presStyleIdx="12" presStyleCnt="24"/>
      <dgm:spPr/>
    </dgm:pt>
    <dgm:pt modelId="{1CD3761F-5C85-464F-9E97-069C6DF9FBDB}" type="pres">
      <dgm:prSet presAssocID="{2794506F-7236-4B34-826B-F92E4AF4D8FD}" presName="childText" presStyleLbl="bgAcc1" presStyleIdx="12" presStyleCnt="24">
        <dgm:presLayoutVars>
          <dgm:bulletEnabled val="1"/>
        </dgm:presLayoutVars>
      </dgm:prSet>
      <dgm:spPr/>
    </dgm:pt>
    <dgm:pt modelId="{5C1D538C-7BDF-4890-8B57-AB32D8F43614}" type="pres">
      <dgm:prSet presAssocID="{07B05DEE-5862-469F-9A19-A34E13755C6A}" presName="Name13" presStyleLbl="parChTrans1D2" presStyleIdx="13" presStyleCnt="24"/>
      <dgm:spPr/>
    </dgm:pt>
    <dgm:pt modelId="{BBFAE63B-C53A-491F-B946-AAFD2B77C9D6}" type="pres">
      <dgm:prSet presAssocID="{ECE3C2E0-8195-49FD-A6CD-70472E1B175D}" presName="childText" presStyleLbl="bgAcc1" presStyleIdx="13" presStyleCnt="24">
        <dgm:presLayoutVars>
          <dgm:bulletEnabled val="1"/>
        </dgm:presLayoutVars>
      </dgm:prSet>
      <dgm:spPr/>
    </dgm:pt>
    <dgm:pt modelId="{5356C8FC-C929-4C53-880B-7962C1B8F259}" type="pres">
      <dgm:prSet presAssocID="{A8C77AAD-48FC-47D0-B0F0-466E4F7AD43C}" presName="Name13" presStyleLbl="parChTrans1D2" presStyleIdx="14" presStyleCnt="24"/>
      <dgm:spPr/>
    </dgm:pt>
    <dgm:pt modelId="{6441FAE6-0AD0-4F30-AD76-7E3B5D1B5F83}" type="pres">
      <dgm:prSet presAssocID="{4AC20C20-F2E8-47AD-A44C-26937FC4AD71}" presName="childText" presStyleLbl="bgAcc1" presStyleIdx="14" presStyleCnt="24">
        <dgm:presLayoutVars>
          <dgm:bulletEnabled val="1"/>
        </dgm:presLayoutVars>
      </dgm:prSet>
      <dgm:spPr/>
    </dgm:pt>
    <dgm:pt modelId="{8431CFA6-8D3A-4174-A01E-CD658DD58E7C}" type="pres">
      <dgm:prSet presAssocID="{A46115BE-9B1E-486F-8322-49C83884352A}" presName="Name13" presStyleLbl="parChTrans1D2" presStyleIdx="15" presStyleCnt="24"/>
      <dgm:spPr/>
    </dgm:pt>
    <dgm:pt modelId="{B49A4AB0-E76B-4ADC-9B25-785017CB5444}" type="pres">
      <dgm:prSet presAssocID="{CE99008B-2A48-4D22-9503-7377152FF5F3}" presName="childText" presStyleLbl="bgAcc1" presStyleIdx="15" presStyleCnt="24">
        <dgm:presLayoutVars>
          <dgm:bulletEnabled val="1"/>
        </dgm:presLayoutVars>
      </dgm:prSet>
      <dgm:spPr/>
    </dgm:pt>
    <dgm:pt modelId="{9433FAAB-148D-4AEB-85A8-CAE9D50F9A13}" type="pres">
      <dgm:prSet presAssocID="{3600FB36-87B2-4918-858E-ABC91E00C8E7}" presName="root" presStyleCnt="0"/>
      <dgm:spPr/>
    </dgm:pt>
    <dgm:pt modelId="{B3432970-9059-4D39-8C49-7C2B586BD02C}" type="pres">
      <dgm:prSet presAssocID="{3600FB36-87B2-4918-858E-ABC91E00C8E7}" presName="rootComposite" presStyleCnt="0"/>
      <dgm:spPr/>
    </dgm:pt>
    <dgm:pt modelId="{0C890275-7843-4601-978D-5E05063E2BAC}" type="pres">
      <dgm:prSet presAssocID="{3600FB36-87B2-4918-858E-ABC91E00C8E7}" presName="rootText" presStyleLbl="node1" presStyleIdx="4" presStyleCnt="6"/>
      <dgm:spPr/>
    </dgm:pt>
    <dgm:pt modelId="{044DFD4A-BC2E-472B-9D95-DA984140E993}" type="pres">
      <dgm:prSet presAssocID="{3600FB36-87B2-4918-858E-ABC91E00C8E7}" presName="rootConnector" presStyleLbl="node1" presStyleIdx="4" presStyleCnt="6"/>
      <dgm:spPr/>
    </dgm:pt>
    <dgm:pt modelId="{5327A30E-83CD-491F-BB35-216AEE01049E}" type="pres">
      <dgm:prSet presAssocID="{3600FB36-87B2-4918-858E-ABC91E00C8E7}" presName="childShape" presStyleCnt="0"/>
      <dgm:spPr/>
    </dgm:pt>
    <dgm:pt modelId="{5A589EFA-EA8F-42F9-94D7-18E56DCE9654}" type="pres">
      <dgm:prSet presAssocID="{DE935C18-600A-49BD-8116-ACD7F52266C3}" presName="Name13" presStyleLbl="parChTrans1D2" presStyleIdx="16" presStyleCnt="24"/>
      <dgm:spPr/>
    </dgm:pt>
    <dgm:pt modelId="{893EED57-C8E4-4F1F-822F-4EE646E109C3}" type="pres">
      <dgm:prSet presAssocID="{8FBE3796-CB5C-44A0-B38B-68AF2C7FB6B6}" presName="childText" presStyleLbl="bgAcc1" presStyleIdx="16" presStyleCnt="24">
        <dgm:presLayoutVars>
          <dgm:bulletEnabled val="1"/>
        </dgm:presLayoutVars>
      </dgm:prSet>
      <dgm:spPr/>
    </dgm:pt>
    <dgm:pt modelId="{D61FDF31-C650-4FD5-B85C-E2D466C7E0CE}" type="pres">
      <dgm:prSet presAssocID="{66ED569D-44BD-4EDA-BEED-E7EDB5CB715C}" presName="Name13" presStyleLbl="parChTrans1D2" presStyleIdx="17" presStyleCnt="24"/>
      <dgm:spPr/>
    </dgm:pt>
    <dgm:pt modelId="{C0CE9B46-0804-4C1A-89D0-172C13A576E6}" type="pres">
      <dgm:prSet presAssocID="{4820B9D2-9BDA-4D18-9C32-768625637388}" presName="childText" presStyleLbl="bgAcc1" presStyleIdx="17" presStyleCnt="24">
        <dgm:presLayoutVars>
          <dgm:bulletEnabled val="1"/>
        </dgm:presLayoutVars>
      </dgm:prSet>
      <dgm:spPr/>
    </dgm:pt>
    <dgm:pt modelId="{BEBACF83-7E35-480F-8916-C2CF51B9E0FA}" type="pres">
      <dgm:prSet presAssocID="{3714527B-CB32-4903-B19B-ADD1A390C7B0}" presName="Name13" presStyleLbl="parChTrans1D2" presStyleIdx="18" presStyleCnt="24"/>
      <dgm:spPr/>
    </dgm:pt>
    <dgm:pt modelId="{99FF2C62-45C3-4639-A34D-D547F602ABDE}" type="pres">
      <dgm:prSet presAssocID="{C43726E2-FEAF-471D-8159-5F2D3876563E}" presName="childText" presStyleLbl="bgAcc1" presStyleIdx="18" presStyleCnt="24">
        <dgm:presLayoutVars>
          <dgm:bulletEnabled val="1"/>
        </dgm:presLayoutVars>
      </dgm:prSet>
      <dgm:spPr/>
    </dgm:pt>
    <dgm:pt modelId="{8944FC0A-8881-40F9-B4EA-6281BA7CE63F}" type="pres">
      <dgm:prSet presAssocID="{E806741D-3FC8-41E0-A2C3-638E09BF8AB5}" presName="Name13" presStyleLbl="parChTrans1D2" presStyleIdx="19" presStyleCnt="24"/>
      <dgm:spPr/>
    </dgm:pt>
    <dgm:pt modelId="{BF4DC101-F364-4E79-822A-684CB5E97E12}" type="pres">
      <dgm:prSet presAssocID="{E0C175DF-5F6B-4CD9-9A2E-99231CC6533F}" presName="childText" presStyleLbl="bgAcc1" presStyleIdx="19" presStyleCnt="24">
        <dgm:presLayoutVars>
          <dgm:bulletEnabled val="1"/>
        </dgm:presLayoutVars>
      </dgm:prSet>
      <dgm:spPr/>
    </dgm:pt>
    <dgm:pt modelId="{2037B583-399E-4E0B-AA03-EBEFBD5D7DD7}" type="pres">
      <dgm:prSet presAssocID="{2758DFAC-7A17-402E-823C-81E9AB505B09}" presName="root" presStyleCnt="0"/>
      <dgm:spPr/>
    </dgm:pt>
    <dgm:pt modelId="{38E2A788-D57F-478A-BFCB-C353F19AF115}" type="pres">
      <dgm:prSet presAssocID="{2758DFAC-7A17-402E-823C-81E9AB505B09}" presName="rootComposite" presStyleCnt="0"/>
      <dgm:spPr/>
    </dgm:pt>
    <dgm:pt modelId="{E020B39E-91B6-4F49-B6FD-83C11B6F09AF}" type="pres">
      <dgm:prSet presAssocID="{2758DFAC-7A17-402E-823C-81E9AB505B09}" presName="rootText" presStyleLbl="node1" presStyleIdx="5" presStyleCnt="6"/>
      <dgm:spPr/>
    </dgm:pt>
    <dgm:pt modelId="{BAB92437-5F1D-4F03-90B5-618E2022577E}" type="pres">
      <dgm:prSet presAssocID="{2758DFAC-7A17-402E-823C-81E9AB505B09}" presName="rootConnector" presStyleLbl="node1" presStyleIdx="5" presStyleCnt="6"/>
      <dgm:spPr/>
    </dgm:pt>
    <dgm:pt modelId="{3D6E6BF9-7F13-4ECB-8634-A1DFDBE2C054}" type="pres">
      <dgm:prSet presAssocID="{2758DFAC-7A17-402E-823C-81E9AB505B09}" presName="childShape" presStyleCnt="0"/>
      <dgm:spPr/>
    </dgm:pt>
    <dgm:pt modelId="{F253E165-21FB-4E90-BBB1-A004FE6BE411}" type="pres">
      <dgm:prSet presAssocID="{C5C62265-1031-4846-8EB1-2C11815255DA}" presName="Name13" presStyleLbl="parChTrans1D2" presStyleIdx="20" presStyleCnt="24"/>
      <dgm:spPr/>
    </dgm:pt>
    <dgm:pt modelId="{A3E38EBA-5BB1-464C-8B3F-5EBCB2CB72EF}" type="pres">
      <dgm:prSet presAssocID="{DFF1209D-8745-49E9-887A-D845D3272408}" presName="childText" presStyleLbl="bgAcc1" presStyleIdx="20" presStyleCnt="24">
        <dgm:presLayoutVars>
          <dgm:bulletEnabled val="1"/>
        </dgm:presLayoutVars>
      </dgm:prSet>
      <dgm:spPr/>
    </dgm:pt>
    <dgm:pt modelId="{4976DA5B-8E41-47A8-A5BD-80715AACB047}" type="pres">
      <dgm:prSet presAssocID="{DC59060A-2B6F-4002-B531-7D402966B59E}" presName="Name13" presStyleLbl="parChTrans1D2" presStyleIdx="21" presStyleCnt="24"/>
      <dgm:spPr/>
    </dgm:pt>
    <dgm:pt modelId="{2091E7E0-63D7-46FB-A934-27AC740AF7E9}" type="pres">
      <dgm:prSet presAssocID="{8F9FD31A-FE8E-4601-AEC7-FDF2DFBC8A40}" presName="childText" presStyleLbl="bgAcc1" presStyleIdx="21" presStyleCnt="24">
        <dgm:presLayoutVars>
          <dgm:bulletEnabled val="1"/>
        </dgm:presLayoutVars>
      </dgm:prSet>
      <dgm:spPr/>
    </dgm:pt>
    <dgm:pt modelId="{0205E483-AF28-4274-AF73-EF402FAA9CBE}" type="pres">
      <dgm:prSet presAssocID="{4B985B70-2151-4BC2-BD87-951A947D4015}" presName="Name13" presStyleLbl="parChTrans1D2" presStyleIdx="22" presStyleCnt="24"/>
      <dgm:spPr/>
    </dgm:pt>
    <dgm:pt modelId="{183821DC-AF77-4699-AE3A-58B1B8208EDF}" type="pres">
      <dgm:prSet presAssocID="{12B3F2C1-A262-47BD-ACEC-989AA3B12059}" presName="childText" presStyleLbl="bgAcc1" presStyleIdx="22" presStyleCnt="24">
        <dgm:presLayoutVars>
          <dgm:bulletEnabled val="1"/>
        </dgm:presLayoutVars>
      </dgm:prSet>
      <dgm:spPr/>
    </dgm:pt>
    <dgm:pt modelId="{26698C6F-6387-4880-BB5B-4158C456F99F}" type="pres">
      <dgm:prSet presAssocID="{B9FBD895-955F-470B-A808-61639426AAEB}" presName="Name13" presStyleLbl="parChTrans1D2" presStyleIdx="23" presStyleCnt="24"/>
      <dgm:spPr/>
    </dgm:pt>
    <dgm:pt modelId="{03A7EB7E-D846-4709-B455-21353EE11B93}" type="pres">
      <dgm:prSet presAssocID="{75EC5FD4-B049-4694-A142-8700203D90CA}" presName="childText" presStyleLbl="bgAcc1" presStyleIdx="23" presStyleCnt="24">
        <dgm:presLayoutVars>
          <dgm:bulletEnabled val="1"/>
        </dgm:presLayoutVars>
      </dgm:prSet>
      <dgm:spPr/>
    </dgm:pt>
  </dgm:ptLst>
  <dgm:cxnLst>
    <dgm:cxn modelId="{2629C301-696A-4C0D-ADC6-811B7BE38439}" type="presOf" srcId="{DE935C18-600A-49BD-8116-ACD7F52266C3}" destId="{5A589EFA-EA8F-42F9-94D7-18E56DCE9654}" srcOrd="0" destOrd="0" presId="urn:microsoft.com/office/officeart/2005/8/layout/hierarchy3"/>
    <dgm:cxn modelId="{98E2D903-0FED-4F55-83AB-45A06E4C8534}" type="presOf" srcId="{FA6D83D9-C1E5-45F1-B7E3-29660EF45D78}" destId="{777AE22C-B919-45C7-83AA-4A2F9BCD6704}" srcOrd="0" destOrd="0" presId="urn:microsoft.com/office/officeart/2005/8/layout/hierarchy3"/>
    <dgm:cxn modelId="{7346F403-6F44-4F72-B158-FF7B76B1F81E}" type="presOf" srcId="{DA14FCFD-3562-4541-877C-142C6DDB8E9D}" destId="{24361D95-CEE3-47DD-A3BE-E3B9F412F222}" srcOrd="0" destOrd="0" presId="urn:microsoft.com/office/officeart/2005/8/layout/hierarchy3"/>
    <dgm:cxn modelId="{8E568007-1E10-455E-A253-CEED450FFEB3}" type="presOf" srcId="{992A26DE-73C2-4E1F-84EB-474D8C3B15F0}" destId="{4501C30C-CC82-4C08-9F76-065068700DD9}" srcOrd="0" destOrd="0" presId="urn:microsoft.com/office/officeart/2005/8/layout/hierarchy3"/>
    <dgm:cxn modelId="{E268DE09-BE74-43F2-A023-581D18D9DA46}" srcId="{589BEEBF-62AE-4D43-84F4-2A595F48D10D}" destId="{CE99008B-2A48-4D22-9503-7377152FF5F3}" srcOrd="3" destOrd="0" parTransId="{A46115BE-9B1E-486F-8322-49C83884352A}" sibTransId="{6E0176DE-85E9-4675-AE3D-47A6153E1319}"/>
    <dgm:cxn modelId="{E672110E-EDB6-42D4-ABF5-9D74FCBF76A0}" type="presOf" srcId="{C43726E2-FEAF-471D-8159-5F2D3876563E}" destId="{99FF2C62-45C3-4639-A34D-D547F602ABDE}" srcOrd="0" destOrd="0" presId="urn:microsoft.com/office/officeart/2005/8/layout/hierarchy3"/>
    <dgm:cxn modelId="{CBD3C411-4125-484C-ACA7-FDFB3B25671E}" type="presOf" srcId="{DFF1209D-8745-49E9-887A-D845D3272408}" destId="{A3E38EBA-5BB1-464C-8B3F-5EBCB2CB72EF}" srcOrd="0" destOrd="0" presId="urn:microsoft.com/office/officeart/2005/8/layout/hierarchy3"/>
    <dgm:cxn modelId="{03AE9B14-FB88-4981-93C8-F1464613F7D7}" type="presOf" srcId="{77ADE090-43F3-458E-88E4-ADDB33832C96}" destId="{FB9AE677-62E8-4A5E-B648-486520962A25}" srcOrd="0" destOrd="0" presId="urn:microsoft.com/office/officeart/2005/8/layout/hierarchy3"/>
    <dgm:cxn modelId="{3DA66A16-643C-4690-9781-2387D907C052}" type="presOf" srcId="{582FA3CF-C980-468F-9292-4D6AFEBB12D7}" destId="{7E8DB01E-B229-4E1E-AC53-997EE2B658A5}" srcOrd="0" destOrd="0" presId="urn:microsoft.com/office/officeart/2005/8/layout/hierarchy3"/>
    <dgm:cxn modelId="{DACDE519-F823-436A-B804-3487012572AF}" srcId="{B65C601E-BD26-44F8-9EB3-A1E15DA79DE9}" destId="{BF9E9568-1A8D-4034-9FB7-2EF02AE4A6D5}" srcOrd="0" destOrd="0" parTransId="{486A9503-EA01-463D-ACE2-0B7FB47A01B5}" sibTransId="{25A5E6C1-C8D9-4F54-8FB7-3EA80F1AC0DE}"/>
    <dgm:cxn modelId="{2BC7AF1D-693B-47E2-B1BF-585C6CB6F6CC}" type="presOf" srcId="{90B79B5F-799A-4E40-9D9F-338D8D6147F9}" destId="{2E58FF57-0C43-46B9-AD74-D6DEE9AE7085}" srcOrd="0" destOrd="0" presId="urn:microsoft.com/office/officeart/2005/8/layout/hierarchy3"/>
    <dgm:cxn modelId="{CC7DED21-9AF6-4546-91BB-3DCBD78BECF0}" srcId="{3600FB36-87B2-4918-858E-ABC91E00C8E7}" destId="{4820B9D2-9BDA-4D18-9C32-768625637388}" srcOrd="1" destOrd="0" parTransId="{66ED569D-44BD-4EDA-BEED-E7EDB5CB715C}" sibTransId="{6342EB7D-A5F3-44AC-A50E-D13AE9D58836}"/>
    <dgm:cxn modelId="{334B3E22-9F36-4EBD-8E55-5422B7DF3303}" type="presOf" srcId="{4820B9D2-9BDA-4D18-9C32-768625637388}" destId="{C0CE9B46-0804-4C1A-89D0-172C13A576E6}" srcOrd="0" destOrd="0" presId="urn:microsoft.com/office/officeart/2005/8/layout/hierarchy3"/>
    <dgm:cxn modelId="{78CFB922-9657-4EA4-AC49-0C23DCB21C44}" type="presOf" srcId="{DC59060A-2B6F-4002-B531-7D402966B59E}" destId="{4976DA5B-8E41-47A8-A5BD-80715AACB047}" srcOrd="0" destOrd="0" presId="urn:microsoft.com/office/officeart/2005/8/layout/hierarchy3"/>
    <dgm:cxn modelId="{B5CE0224-66D1-43A6-9D42-866E3EC0DF40}" srcId="{B37DA94D-D8F3-487F-95CB-B94B0B345BC5}" destId="{DEE2DD2D-23C6-49DB-98D0-4B3DBDA2CC2A}" srcOrd="3" destOrd="0" parTransId="{582FA3CF-C980-468F-9292-4D6AFEBB12D7}" sibTransId="{8F2762A4-EFAF-473E-B632-E1153C390E8F}"/>
    <dgm:cxn modelId="{FB642025-B5C4-4FAF-923A-2C390E58FD7B}" type="presOf" srcId="{DEE2DD2D-23C6-49DB-98D0-4B3DBDA2CC2A}" destId="{E06EE943-F57E-4DB6-B826-8B5F84D76046}" srcOrd="0" destOrd="0" presId="urn:microsoft.com/office/officeart/2005/8/layout/hierarchy3"/>
    <dgm:cxn modelId="{EDF10227-0460-466E-B368-F140AC3DDFB0}" type="presOf" srcId="{E806741D-3FC8-41E0-A2C3-638E09BF8AB5}" destId="{8944FC0A-8881-40F9-B4EA-6281BA7CE63F}" srcOrd="0" destOrd="0" presId="urn:microsoft.com/office/officeart/2005/8/layout/hierarchy3"/>
    <dgm:cxn modelId="{A4A3B828-CCBD-4992-85EB-187CC2C2015B}" srcId="{2758DFAC-7A17-402E-823C-81E9AB505B09}" destId="{DFF1209D-8745-49E9-887A-D845D3272408}" srcOrd="0" destOrd="0" parTransId="{C5C62265-1031-4846-8EB1-2C11815255DA}" sibTransId="{F4A964F6-4C74-4611-BE47-1F30C77F5EA2}"/>
    <dgm:cxn modelId="{66EB8729-7E50-4E57-98E1-71F19F2805AA}" type="presOf" srcId="{5D261113-A180-4407-8731-8E234EF16DFC}" destId="{51AC8717-E541-4B69-950B-279B749E5396}" srcOrd="0" destOrd="0" presId="urn:microsoft.com/office/officeart/2005/8/layout/hierarchy3"/>
    <dgm:cxn modelId="{52980A2D-9E91-4374-BA7B-3393CEA4478E}" srcId="{589BEEBF-62AE-4D43-84F4-2A595F48D10D}" destId="{4AC20C20-F2E8-47AD-A44C-26937FC4AD71}" srcOrd="2" destOrd="0" parTransId="{A8C77AAD-48FC-47D0-B0F0-466E4F7AD43C}" sibTransId="{2452A227-6658-4378-8F58-BB2492C17D91}"/>
    <dgm:cxn modelId="{6CAF2833-B840-4556-AFDF-668B62B5CC9A}" type="presOf" srcId="{9B6ABB7F-1B42-4912-ACC1-50FC3B83A39F}" destId="{93251CBB-64C1-494F-9318-C5B5783AA74B}" srcOrd="0" destOrd="0" presId="urn:microsoft.com/office/officeart/2005/8/layout/hierarchy3"/>
    <dgm:cxn modelId="{7A44C23E-675D-4451-A0DE-5E47227FA75F}" type="presOf" srcId="{3600FB36-87B2-4918-858E-ABC91E00C8E7}" destId="{044DFD4A-BC2E-472B-9D95-DA984140E993}" srcOrd="1" destOrd="0" presId="urn:microsoft.com/office/officeart/2005/8/layout/hierarchy3"/>
    <dgm:cxn modelId="{9430755D-1467-48DE-A415-AEEDDF7FDC20}" type="presOf" srcId="{4AC20C20-F2E8-47AD-A44C-26937FC4AD71}" destId="{6441FAE6-0AD0-4F30-AD76-7E3B5D1B5F83}" srcOrd="0" destOrd="0" presId="urn:microsoft.com/office/officeart/2005/8/layout/hierarchy3"/>
    <dgm:cxn modelId="{074A4064-4A62-4AA7-BD55-BBAA781F52A3}" type="presOf" srcId="{A8C77AAD-48FC-47D0-B0F0-466E4F7AD43C}" destId="{5356C8FC-C929-4C53-880B-7962C1B8F259}" srcOrd="0" destOrd="0" presId="urn:microsoft.com/office/officeart/2005/8/layout/hierarchy3"/>
    <dgm:cxn modelId="{496DAE65-0348-4B94-BD7B-56CEA72BDF5F}" srcId="{B65C601E-BD26-44F8-9EB3-A1E15DA79DE9}" destId="{88361216-1F1E-4CB0-BA73-2C4B53199945}" srcOrd="1" destOrd="0" parTransId="{F05E2B07-9097-405E-B7CB-FAEA790C487D}" sibTransId="{0AD0B391-2E88-4C08-813F-5C6DD5315F6B}"/>
    <dgm:cxn modelId="{09A9C845-A09A-4CF7-96B9-55E976F5E577}" type="presOf" srcId="{B9FBD895-955F-470B-A808-61639426AAEB}" destId="{26698C6F-6387-4880-BB5B-4158C456F99F}" srcOrd="0" destOrd="0" presId="urn:microsoft.com/office/officeart/2005/8/layout/hierarchy3"/>
    <dgm:cxn modelId="{33679967-0F29-413D-89A8-E9F76198BCD8}" type="presOf" srcId="{486A9503-EA01-463D-ACE2-0B7FB47A01B5}" destId="{F4D152FD-1A1C-441D-B4C7-3E2472987843}" srcOrd="0" destOrd="0" presId="urn:microsoft.com/office/officeart/2005/8/layout/hierarchy3"/>
    <dgm:cxn modelId="{52CF3669-6281-464A-B888-F64B8B8B1012}" type="presOf" srcId="{27267C08-06BA-4C98-BEAC-E0DE5F5A8C7E}" destId="{3345A933-F2CA-42AD-B9B2-55D490C9A96F}" srcOrd="0" destOrd="0" presId="urn:microsoft.com/office/officeart/2005/8/layout/hierarchy3"/>
    <dgm:cxn modelId="{B5336A70-ACB8-472C-92B9-AD2A88C5C3DB}" type="presOf" srcId="{2794506F-7236-4B34-826B-F92E4AF4D8FD}" destId="{1CD3761F-5C85-464F-9E97-069C6DF9FBDB}" srcOrd="0" destOrd="0" presId="urn:microsoft.com/office/officeart/2005/8/layout/hierarchy3"/>
    <dgm:cxn modelId="{74DC0F72-22A5-4E0F-AE37-E5B0E120A703}" type="presOf" srcId="{75EC5FD4-B049-4694-A142-8700203D90CA}" destId="{03A7EB7E-D846-4709-B455-21353EE11B93}" srcOrd="0" destOrd="0" presId="urn:microsoft.com/office/officeart/2005/8/layout/hierarchy3"/>
    <dgm:cxn modelId="{48698B53-A395-4111-8091-DD3007D9B424}" type="presOf" srcId="{ECE3C2E0-8195-49FD-A6CD-70472E1B175D}" destId="{BBFAE63B-C53A-491F-B946-AAFD2B77C9D6}" srcOrd="0" destOrd="0" presId="urn:microsoft.com/office/officeart/2005/8/layout/hierarchy3"/>
    <dgm:cxn modelId="{30DDD453-E13D-43FC-8CB2-3F7A3AFBCD17}" type="presOf" srcId="{2758DFAC-7A17-402E-823C-81E9AB505B09}" destId="{BAB92437-5F1D-4F03-90B5-618E2022577E}" srcOrd="1" destOrd="0" presId="urn:microsoft.com/office/officeart/2005/8/layout/hierarchy3"/>
    <dgm:cxn modelId="{7B720875-2958-44A5-A2C1-6D7871596EB6}" srcId="{3F495174-C9AB-4496-8496-E45811276DE9}" destId="{7E3A14DA-352D-4944-8C5B-46AFF3407D84}" srcOrd="3" destOrd="0" parTransId="{FA6D83D9-C1E5-45F1-B7E3-29660EF45D78}" sibTransId="{BF676385-1B5E-4F2A-97C0-05BC74BD40FB}"/>
    <dgm:cxn modelId="{5062D676-B877-486D-B1BA-79C9C552B460}" type="presOf" srcId="{2758DFAC-7A17-402E-823C-81E9AB505B09}" destId="{E020B39E-91B6-4F49-B6FD-83C11B6F09AF}" srcOrd="0" destOrd="0" presId="urn:microsoft.com/office/officeart/2005/8/layout/hierarchy3"/>
    <dgm:cxn modelId="{C7A3DB56-9A5A-4909-8B58-C4F1C4D327B9}" srcId="{5D261113-A180-4407-8731-8E234EF16DFC}" destId="{B37DA94D-D8F3-487F-95CB-B94B0B345BC5}" srcOrd="2" destOrd="0" parTransId="{7C718580-AF4F-407A-96E4-72E1615109AF}" sibTransId="{9E7E44D6-FCFC-4FB7-9CCD-86B03E59032B}"/>
    <dgm:cxn modelId="{AE74DC58-8D63-4D66-8C3C-6378A8ACB445}" srcId="{5D261113-A180-4407-8731-8E234EF16DFC}" destId="{3600FB36-87B2-4918-858E-ABC91E00C8E7}" srcOrd="4" destOrd="0" parTransId="{B99543F2-4B08-43AD-94FF-DAAC1175D4D8}" sibTransId="{91248CD4-A0EA-483C-A63D-29A93A182A5C}"/>
    <dgm:cxn modelId="{0A750F79-AA54-416C-AA0C-E6CB764E5C87}" type="presOf" srcId="{7E3A14DA-352D-4944-8C5B-46AFF3407D84}" destId="{3BF6C390-4610-40C3-8851-D4DFC29131CB}" srcOrd="0" destOrd="0" presId="urn:microsoft.com/office/officeart/2005/8/layout/hierarchy3"/>
    <dgm:cxn modelId="{27E23959-6B1C-4124-8534-8DA413C50A1F}" type="presOf" srcId="{66ED569D-44BD-4EDA-BEED-E7EDB5CB715C}" destId="{D61FDF31-C650-4FD5-B85C-E2D466C7E0CE}" srcOrd="0" destOrd="0" presId="urn:microsoft.com/office/officeart/2005/8/layout/hierarchy3"/>
    <dgm:cxn modelId="{46A55F79-51F3-4DB2-9F37-C99537041B95}" srcId="{5D261113-A180-4407-8731-8E234EF16DFC}" destId="{3F495174-C9AB-4496-8496-E45811276DE9}" srcOrd="1" destOrd="0" parTransId="{BFD8BBA1-03F0-4226-A341-B11F6A9443D1}" sibTransId="{A69603D5-CD44-403D-8198-1EC226D6FC69}"/>
    <dgm:cxn modelId="{F6AB937A-1E12-4E0C-939C-E749D4F12E40}" srcId="{3F495174-C9AB-4496-8496-E45811276DE9}" destId="{77ADE090-43F3-458E-88E4-ADDB33832C96}" srcOrd="2" destOrd="0" parTransId="{C61B8007-2A1D-4F9F-9466-CB28B98AB8AD}" sibTransId="{0865957F-653B-448A-A8BD-46E663BC772D}"/>
    <dgm:cxn modelId="{C63E1B7D-A2E5-4268-885B-A7F27D13986D}" type="presOf" srcId="{E0C175DF-5F6B-4CD9-9A2E-99231CC6533F}" destId="{BF4DC101-F364-4E79-822A-684CB5E97E12}" srcOrd="0" destOrd="0" presId="urn:microsoft.com/office/officeart/2005/8/layout/hierarchy3"/>
    <dgm:cxn modelId="{D9B78882-CAB6-45CE-8CF6-6D9B2B5D5CE7}" type="presOf" srcId="{589BEEBF-62AE-4D43-84F4-2A595F48D10D}" destId="{C094994D-B617-4987-BF2A-46DE2C6C944B}" srcOrd="0" destOrd="0" presId="urn:microsoft.com/office/officeart/2005/8/layout/hierarchy3"/>
    <dgm:cxn modelId="{167C5085-5D78-4095-A04D-5521E6AFFBE0}" srcId="{2758DFAC-7A17-402E-823C-81E9AB505B09}" destId="{12B3F2C1-A262-47BD-ACEC-989AA3B12059}" srcOrd="2" destOrd="0" parTransId="{4B985B70-2151-4BC2-BD87-951A947D4015}" sibTransId="{5C6FFC2F-6393-4B35-8962-F54AEA795732}"/>
    <dgm:cxn modelId="{568B6B8B-AE2E-4D5D-AA10-44B17A23AF65}" type="presOf" srcId="{F05E2B07-9097-405E-B7CB-FAEA790C487D}" destId="{BF9338C2-C71A-499E-9102-8A7E9275D312}" srcOrd="0" destOrd="0" presId="urn:microsoft.com/office/officeart/2005/8/layout/hierarchy3"/>
    <dgm:cxn modelId="{6727E18F-91C1-4110-8698-78F254EC5FD2}" type="presOf" srcId="{3600FB36-87B2-4918-858E-ABC91E00C8E7}" destId="{0C890275-7843-4601-978D-5E05063E2BAC}" srcOrd="0" destOrd="0" presId="urn:microsoft.com/office/officeart/2005/8/layout/hierarchy3"/>
    <dgm:cxn modelId="{C6765C90-FD36-406C-8892-DE375CB8A008}" srcId="{3F495174-C9AB-4496-8496-E45811276DE9}" destId="{1A89AF9B-1AE8-402E-9D11-3857B96FD288}" srcOrd="0" destOrd="0" parTransId="{27267C08-06BA-4C98-BEAC-E0DE5F5A8C7E}" sibTransId="{860F240B-DC26-4DC6-B5A3-2EA9DFE1A532}"/>
    <dgm:cxn modelId="{25DFED92-4A36-4C42-A21D-0B9BDBB1F2A1}" type="presOf" srcId="{12B3F2C1-A262-47BD-ACEC-989AA3B12059}" destId="{183821DC-AF77-4699-AE3A-58B1B8208EDF}" srcOrd="0" destOrd="0" presId="urn:microsoft.com/office/officeart/2005/8/layout/hierarchy3"/>
    <dgm:cxn modelId="{9EF8D995-35A4-49A0-BDC9-AF8BE2D63817}" srcId="{3F495174-C9AB-4496-8496-E45811276DE9}" destId="{D4443D8D-4923-4370-BC94-F922DA2726A1}" srcOrd="1" destOrd="0" parTransId="{7DE01BE7-7729-4113-8DDC-5DF946C0CE85}" sibTransId="{71C0D136-D241-455A-8DD8-57CBA1B12838}"/>
    <dgm:cxn modelId="{AA78B196-9792-4069-82D6-D2B61EFFAD7E}" srcId="{B65C601E-BD26-44F8-9EB3-A1E15DA79DE9}" destId="{7421B26D-3A3F-4EDE-82A0-B44CA58E49EA}" srcOrd="3" destOrd="0" parTransId="{BE1377F9-D979-466E-B767-9401A4580CF4}" sibTransId="{A70B29E3-CD31-4E7D-8776-CE5582BD791D}"/>
    <dgm:cxn modelId="{9F631D9B-6B27-4496-9BEA-15B759C3F34F}" srcId="{2758DFAC-7A17-402E-823C-81E9AB505B09}" destId="{8F9FD31A-FE8E-4601-AEC7-FDF2DFBC8A40}" srcOrd="1" destOrd="0" parTransId="{DC59060A-2B6F-4002-B531-7D402966B59E}" sibTransId="{E299DB57-25E4-446D-B06E-BE5539848031}"/>
    <dgm:cxn modelId="{E539479E-E53D-47C1-89BA-675BC592BCE9}" type="presOf" srcId="{5C4C7D6E-0B39-4404-8445-9ADCCBE1BA94}" destId="{13D37564-2C6F-45EB-8537-4F6DA8D4EE35}" srcOrd="0" destOrd="0" presId="urn:microsoft.com/office/officeart/2005/8/layout/hierarchy3"/>
    <dgm:cxn modelId="{2672049F-E45F-481E-ADDA-44F727CE041B}" type="presOf" srcId="{3F495174-C9AB-4496-8496-E45811276DE9}" destId="{88C23119-5942-49B0-BBBA-9B99299AC585}" srcOrd="1" destOrd="0" presId="urn:microsoft.com/office/officeart/2005/8/layout/hierarchy3"/>
    <dgm:cxn modelId="{91F606A3-D7C0-4A7F-AB43-1696B4ECB08D}" srcId="{3600FB36-87B2-4918-858E-ABC91E00C8E7}" destId="{C43726E2-FEAF-471D-8159-5F2D3876563E}" srcOrd="2" destOrd="0" parTransId="{3714527B-CB32-4903-B19B-ADD1A390C7B0}" sibTransId="{6928EB16-B46B-46A0-813C-E423344B1E68}"/>
    <dgm:cxn modelId="{5DB07CA3-4591-475C-9948-F2C354CA14C2}" type="presOf" srcId="{2DB7490A-B0DA-49E3-B4AE-0084891FE438}" destId="{BFA9DC05-72BA-4B48-A09F-CF731C880C75}" srcOrd="0" destOrd="0" presId="urn:microsoft.com/office/officeart/2005/8/layout/hierarchy3"/>
    <dgm:cxn modelId="{A015EBA4-F5AF-49E9-B50F-40933782B3B1}" type="presOf" srcId="{C61B8007-2A1D-4F9F-9466-CB28B98AB8AD}" destId="{DBEFFFC9-BBF5-433F-B411-9AAD85405360}" srcOrd="0" destOrd="0" presId="urn:microsoft.com/office/officeart/2005/8/layout/hierarchy3"/>
    <dgm:cxn modelId="{3C3876A6-DD95-44F6-BFD4-52CFE2B019DE}" type="presOf" srcId="{589BEEBF-62AE-4D43-84F4-2A595F48D10D}" destId="{606E07FA-A397-4198-B2F8-4FF91F7AADB2}" srcOrd="1" destOrd="0" presId="urn:microsoft.com/office/officeart/2005/8/layout/hierarchy3"/>
    <dgm:cxn modelId="{FE1439A9-9AC5-47DE-9C63-D24C4129C6D5}" type="presOf" srcId="{8FBE3796-CB5C-44A0-B38B-68AF2C7FB6B6}" destId="{893EED57-C8E4-4F1F-822F-4EE646E109C3}" srcOrd="0" destOrd="0" presId="urn:microsoft.com/office/officeart/2005/8/layout/hierarchy3"/>
    <dgm:cxn modelId="{FA4D79AA-54A2-42FF-8E3F-4D75773F80E8}" type="presOf" srcId="{CC7521AC-C566-4CCF-AE80-D3A9F39F4669}" destId="{F0BF608F-B890-4E79-B35A-F5DE666C6D79}" srcOrd="0" destOrd="0" presId="urn:microsoft.com/office/officeart/2005/8/layout/hierarchy3"/>
    <dgm:cxn modelId="{8B05C1AA-07F0-42A7-B5F1-2EA4DA631B9F}" type="presOf" srcId="{3714527B-CB32-4903-B19B-ADD1A390C7B0}" destId="{BEBACF83-7E35-480F-8916-C2CF51B9E0FA}" srcOrd="0" destOrd="0" presId="urn:microsoft.com/office/officeart/2005/8/layout/hierarchy3"/>
    <dgm:cxn modelId="{407665AB-96D0-4066-9D1F-E433161EE890}" srcId="{2758DFAC-7A17-402E-823C-81E9AB505B09}" destId="{75EC5FD4-B049-4694-A142-8700203D90CA}" srcOrd="3" destOrd="0" parTransId="{B9FBD895-955F-470B-A808-61639426AAEB}" sibTransId="{5E2460E8-D73D-41ED-A53E-366A722424DC}"/>
    <dgm:cxn modelId="{61B89AAC-2CC2-4097-8273-C36974E51AD1}" type="presOf" srcId="{BF9E9568-1A8D-4034-9FB7-2EF02AE4A6D5}" destId="{67A6A9A4-34A3-4F5E-AABB-5729748521BD}" srcOrd="0" destOrd="0" presId="urn:microsoft.com/office/officeart/2005/8/layout/hierarchy3"/>
    <dgm:cxn modelId="{3F3C4FAD-0D36-4659-B273-B71FAB98E76D}" type="presOf" srcId="{7421B26D-3A3F-4EDE-82A0-B44CA58E49EA}" destId="{77852D98-C732-474E-907B-F78D72E7025F}" srcOrd="0" destOrd="0" presId="urn:microsoft.com/office/officeart/2005/8/layout/hierarchy3"/>
    <dgm:cxn modelId="{4E7B94AD-7CCC-4336-B281-F11ACAAFADA5}" srcId="{5D261113-A180-4407-8731-8E234EF16DFC}" destId="{B65C601E-BD26-44F8-9EB3-A1E15DA79DE9}" srcOrd="0" destOrd="0" parTransId="{BA7693E3-1B33-4BB3-B2BA-67F82B46C5DD}" sibTransId="{538DE9DC-BAA9-4469-9F88-E129A60FA89D}"/>
    <dgm:cxn modelId="{88B12BB2-B9DE-4236-85E5-7E4D8AFE0222}" srcId="{B37DA94D-D8F3-487F-95CB-B94B0B345BC5}" destId="{9B6ABB7F-1B42-4912-ACC1-50FC3B83A39F}" srcOrd="1" destOrd="0" parTransId="{2DB7490A-B0DA-49E3-B4AE-0084891FE438}" sibTransId="{1C720D1C-5B73-4989-B29D-5504EF54296A}"/>
    <dgm:cxn modelId="{BA1389B2-8D3E-4753-A0F2-E0AC2AE3247E}" type="presOf" srcId="{4B985B70-2151-4BC2-BD87-951A947D4015}" destId="{0205E483-AF28-4274-AF73-EF402FAA9CBE}" srcOrd="0" destOrd="0" presId="urn:microsoft.com/office/officeart/2005/8/layout/hierarchy3"/>
    <dgm:cxn modelId="{85A067B4-32FD-469A-ADD4-D8BA267C63F1}" type="presOf" srcId="{B37DA94D-D8F3-487F-95CB-B94B0B345BC5}" destId="{93112411-430C-4D3D-8B66-E1E69800DCC8}" srcOrd="1" destOrd="0" presId="urn:microsoft.com/office/officeart/2005/8/layout/hierarchy3"/>
    <dgm:cxn modelId="{F99544B8-2532-4055-BAB3-52F83B6A83BA}" type="presOf" srcId="{D4443D8D-4923-4370-BC94-F922DA2726A1}" destId="{9D267758-830B-4F3B-8535-F39A42C234EF}" srcOrd="0" destOrd="0" presId="urn:microsoft.com/office/officeart/2005/8/layout/hierarchy3"/>
    <dgm:cxn modelId="{DC9572BD-8A0F-479F-BDB1-2CBED08825E3}" type="presOf" srcId="{B65C601E-BD26-44F8-9EB3-A1E15DA79DE9}" destId="{8EEF1EC8-7D61-412B-ACB4-30F2F6156361}" srcOrd="0" destOrd="0" presId="urn:microsoft.com/office/officeart/2005/8/layout/hierarchy3"/>
    <dgm:cxn modelId="{6B142ABF-D253-4A38-8908-6262B539440B}" type="presOf" srcId="{B37DA94D-D8F3-487F-95CB-B94B0B345BC5}" destId="{5D80F55A-AAB5-44F6-93C0-1F08D9D0C19B}" srcOrd="0" destOrd="0" presId="urn:microsoft.com/office/officeart/2005/8/layout/hierarchy3"/>
    <dgm:cxn modelId="{CD9B34C1-4775-4F5F-8F6E-803626EA66EC}" type="presOf" srcId="{1A89AF9B-1AE8-402E-9D11-3857B96FD288}" destId="{5F58FE42-E21D-44BB-9FCD-24EFB101B45D}" srcOrd="0" destOrd="0" presId="urn:microsoft.com/office/officeart/2005/8/layout/hierarchy3"/>
    <dgm:cxn modelId="{7C8E26C2-8394-41AF-AFA0-FE841418534E}" type="presOf" srcId="{CE99008B-2A48-4D22-9503-7377152FF5F3}" destId="{B49A4AB0-E76B-4ADC-9B25-785017CB5444}" srcOrd="0" destOrd="0" presId="urn:microsoft.com/office/officeart/2005/8/layout/hierarchy3"/>
    <dgm:cxn modelId="{BA4957C4-341E-4565-B98D-996BFCC01BA5}" srcId="{B37DA94D-D8F3-487F-95CB-B94B0B345BC5}" destId="{90B79B5F-799A-4E40-9D9F-338D8D6147F9}" srcOrd="2" destOrd="0" parTransId="{5C4C7D6E-0B39-4404-8445-9ADCCBE1BA94}" sibTransId="{556BF5A2-FCCC-4F59-B11F-6DC5BF215392}"/>
    <dgm:cxn modelId="{36BF01C5-FAA1-4E96-8307-0BE70DF167F6}" srcId="{3600FB36-87B2-4918-858E-ABC91E00C8E7}" destId="{8FBE3796-CB5C-44A0-B38B-68AF2C7FB6B6}" srcOrd="0" destOrd="0" parTransId="{DE935C18-600A-49BD-8116-ACD7F52266C3}" sibTransId="{C711F17B-384D-433E-BC7E-FD0E5F90BC46}"/>
    <dgm:cxn modelId="{37F056C8-9AAC-4C97-A599-4EA0B38F094F}" type="presOf" srcId="{82E7560D-8287-4B2C-911A-C17C9E6B687F}" destId="{618A354A-DD29-4936-A4E9-14A8BDF3C590}" srcOrd="0" destOrd="0" presId="urn:microsoft.com/office/officeart/2005/8/layout/hierarchy3"/>
    <dgm:cxn modelId="{A6727DCB-0634-4FA5-9A43-868C511FEED5}" srcId="{3600FB36-87B2-4918-858E-ABC91E00C8E7}" destId="{E0C175DF-5F6B-4CD9-9A2E-99231CC6533F}" srcOrd="3" destOrd="0" parTransId="{E806741D-3FC8-41E0-A2C3-638E09BF8AB5}" sibTransId="{EA4F083F-F70D-4EE2-B483-37B8D32B7DDA}"/>
    <dgm:cxn modelId="{65A28CCB-1BE8-4D3A-805D-6F616E6A09C7}" type="presOf" srcId="{8F9FD31A-FE8E-4601-AEC7-FDF2DFBC8A40}" destId="{2091E7E0-63D7-46FB-A934-27AC740AF7E9}" srcOrd="0" destOrd="0" presId="urn:microsoft.com/office/officeart/2005/8/layout/hierarchy3"/>
    <dgm:cxn modelId="{E8B558CE-5AF7-49EC-A1C3-C3D78A07AD30}" srcId="{5D261113-A180-4407-8731-8E234EF16DFC}" destId="{589BEEBF-62AE-4D43-84F4-2A595F48D10D}" srcOrd="3" destOrd="0" parTransId="{7EC5D6E9-0CFA-4257-80EE-490F28E33F64}" sibTransId="{453EFF78-673E-4E37-8FBB-B80CFB0F2D4E}"/>
    <dgm:cxn modelId="{B8F41DD1-29A9-4566-9B19-959B67CF4CBE}" type="presOf" srcId="{88361216-1F1E-4CB0-BA73-2C4B53199945}" destId="{B9786F29-06FA-4081-B70C-7E960DE8EFA5}" srcOrd="0" destOrd="0" presId="urn:microsoft.com/office/officeart/2005/8/layout/hierarchy3"/>
    <dgm:cxn modelId="{591024D2-81E4-457B-9631-FCB493BE55FE}" type="presOf" srcId="{B65C601E-BD26-44F8-9EB3-A1E15DA79DE9}" destId="{7BEBA9BB-71E2-430C-B043-CD8FDCF56E65}" srcOrd="1" destOrd="0" presId="urn:microsoft.com/office/officeart/2005/8/layout/hierarchy3"/>
    <dgm:cxn modelId="{D2B465D4-D311-47B0-8318-985C634FE0B5}" type="presOf" srcId="{BC1B2E3D-9030-4EF8-AB62-1738F3EE25E9}" destId="{0DC523AE-4A76-49B1-B2E5-DB254B4D5DD9}" srcOrd="0" destOrd="0" presId="urn:microsoft.com/office/officeart/2005/8/layout/hierarchy3"/>
    <dgm:cxn modelId="{C69F73D9-D806-46C4-BD52-1A006A8622DC}" srcId="{589BEEBF-62AE-4D43-84F4-2A595F48D10D}" destId="{2794506F-7236-4B34-826B-F92E4AF4D8FD}" srcOrd="0" destOrd="0" parTransId="{992A26DE-73C2-4E1F-84EB-474D8C3B15F0}" sibTransId="{DAE23696-955C-463F-8594-4E2BD89B97D4}"/>
    <dgm:cxn modelId="{FD2070DB-3BDC-40E4-8C40-A6AE8414C129}" srcId="{B37DA94D-D8F3-487F-95CB-B94B0B345BC5}" destId="{DA14FCFD-3562-4541-877C-142C6DDB8E9D}" srcOrd="0" destOrd="0" parTransId="{BC1B2E3D-9030-4EF8-AB62-1738F3EE25E9}" sibTransId="{479C728A-422C-4BE9-824A-569C24FB18D4}"/>
    <dgm:cxn modelId="{891C3AE1-05E3-4140-AB96-22B06EBC7F62}" type="presOf" srcId="{C5C62265-1031-4846-8EB1-2C11815255DA}" destId="{F253E165-21FB-4E90-BBB1-A004FE6BE411}" srcOrd="0" destOrd="0" presId="urn:microsoft.com/office/officeart/2005/8/layout/hierarchy3"/>
    <dgm:cxn modelId="{0E514AE4-4992-42CD-B5CA-0E6C1EF41B93}" srcId="{B65C601E-BD26-44F8-9EB3-A1E15DA79DE9}" destId="{82E7560D-8287-4B2C-911A-C17C9E6B687F}" srcOrd="2" destOrd="0" parTransId="{CC7521AC-C566-4CCF-AE80-D3A9F39F4669}" sibTransId="{463C710E-20CB-4E05-A064-73872334FC8D}"/>
    <dgm:cxn modelId="{3D1CE3E4-3BFF-495D-B05C-F65640684BCF}" type="presOf" srcId="{BE1377F9-D979-466E-B767-9401A4580CF4}" destId="{17FF1F7B-9A69-46CC-BEEC-C3F694EBA8E8}" srcOrd="0" destOrd="0" presId="urn:microsoft.com/office/officeart/2005/8/layout/hierarchy3"/>
    <dgm:cxn modelId="{BC0977E6-FC7A-4014-8582-3E2F5979AF4A}" srcId="{589BEEBF-62AE-4D43-84F4-2A595F48D10D}" destId="{ECE3C2E0-8195-49FD-A6CD-70472E1B175D}" srcOrd="1" destOrd="0" parTransId="{07B05DEE-5862-469F-9A19-A34E13755C6A}" sibTransId="{63717F44-E257-4F3B-990C-3C660D197476}"/>
    <dgm:cxn modelId="{2CB793F1-70A8-4B4F-B266-FF6B2275DE6C}" type="presOf" srcId="{7DE01BE7-7729-4113-8DDC-5DF946C0CE85}" destId="{931FC19B-078D-4109-A2B3-BBA782FC7257}" srcOrd="0" destOrd="0" presId="urn:microsoft.com/office/officeart/2005/8/layout/hierarchy3"/>
    <dgm:cxn modelId="{2B4B86F2-8151-481D-852F-6469BBD547D5}" type="presOf" srcId="{3F495174-C9AB-4496-8496-E45811276DE9}" destId="{4544ED4C-E040-43AD-A115-F3754EB90149}" srcOrd="0" destOrd="0" presId="urn:microsoft.com/office/officeart/2005/8/layout/hierarchy3"/>
    <dgm:cxn modelId="{1B16FCF3-84ED-4ECD-8D75-A9E90C2FE0DD}" srcId="{5D261113-A180-4407-8731-8E234EF16DFC}" destId="{2758DFAC-7A17-402E-823C-81E9AB505B09}" srcOrd="5" destOrd="0" parTransId="{ACE0CCEF-67A0-49CC-9E31-35DB62B29CC8}" sibTransId="{45FA50E6-BFF6-4FD0-B3BC-58AF56F8BB1A}"/>
    <dgm:cxn modelId="{041132F5-B724-4156-8ADB-B6116B825FA8}" type="presOf" srcId="{A46115BE-9B1E-486F-8322-49C83884352A}" destId="{8431CFA6-8D3A-4174-A01E-CD658DD58E7C}" srcOrd="0" destOrd="0" presId="urn:microsoft.com/office/officeart/2005/8/layout/hierarchy3"/>
    <dgm:cxn modelId="{A6C3A3F9-1AA0-4F14-8F10-6A719B703669}" type="presOf" srcId="{07B05DEE-5862-469F-9A19-A34E13755C6A}" destId="{5C1D538C-7BDF-4890-8B57-AB32D8F43614}" srcOrd="0" destOrd="0" presId="urn:microsoft.com/office/officeart/2005/8/layout/hierarchy3"/>
    <dgm:cxn modelId="{FDF4C73A-2290-4F7D-AB36-CE37E60DD754}" type="presParOf" srcId="{51AC8717-E541-4B69-950B-279B749E5396}" destId="{B54DEF87-3B6A-450A-9CDE-5F83798C28E2}" srcOrd="0" destOrd="0" presId="urn:microsoft.com/office/officeart/2005/8/layout/hierarchy3"/>
    <dgm:cxn modelId="{B587FC35-C107-4A3F-8EBE-7C65FFB075BF}" type="presParOf" srcId="{B54DEF87-3B6A-450A-9CDE-5F83798C28E2}" destId="{39E8A7E5-85B0-4FCC-B05C-B966507869A8}" srcOrd="0" destOrd="0" presId="urn:microsoft.com/office/officeart/2005/8/layout/hierarchy3"/>
    <dgm:cxn modelId="{F0EEA6D3-4D1A-4F7C-A363-E762F347CEDD}" type="presParOf" srcId="{39E8A7E5-85B0-4FCC-B05C-B966507869A8}" destId="{8EEF1EC8-7D61-412B-ACB4-30F2F6156361}" srcOrd="0" destOrd="0" presId="urn:microsoft.com/office/officeart/2005/8/layout/hierarchy3"/>
    <dgm:cxn modelId="{CB529E14-E379-43CC-B773-F51C83B50C68}" type="presParOf" srcId="{39E8A7E5-85B0-4FCC-B05C-B966507869A8}" destId="{7BEBA9BB-71E2-430C-B043-CD8FDCF56E65}" srcOrd="1" destOrd="0" presId="urn:microsoft.com/office/officeart/2005/8/layout/hierarchy3"/>
    <dgm:cxn modelId="{AFF9A5B3-5408-4B89-85ED-999C21D34F4D}" type="presParOf" srcId="{B54DEF87-3B6A-450A-9CDE-5F83798C28E2}" destId="{B5EB672B-BAAC-40AB-9F3C-2BA220CE8C04}" srcOrd="1" destOrd="0" presId="urn:microsoft.com/office/officeart/2005/8/layout/hierarchy3"/>
    <dgm:cxn modelId="{4EEE79A1-872D-448D-8AC9-319F78BF66F1}" type="presParOf" srcId="{B5EB672B-BAAC-40AB-9F3C-2BA220CE8C04}" destId="{F4D152FD-1A1C-441D-B4C7-3E2472987843}" srcOrd="0" destOrd="0" presId="urn:microsoft.com/office/officeart/2005/8/layout/hierarchy3"/>
    <dgm:cxn modelId="{C4DD3C73-333D-459F-BA82-A36272E17B5C}" type="presParOf" srcId="{B5EB672B-BAAC-40AB-9F3C-2BA220CE8C04}" destId="{67A6A9A4-34A3-4F5E-AABB-5729748521BD}" srcOrd="1" destOrd="0" presId="urn:microsoft.com/office/officeart/2005/8/layout/hierarchy3"/>
    <dgm:cxn modelId="{FFFB2B44-25E8-4111-8522-E8F1144FD3DB}" type="presParOf" srcId="{B5EB672B-BAAC-40AB-9F3C-2BA220CE8C04}" destId="{BF9338C2-C71A-499E-9102-8A7E9275D312}" srcOrd="2" destOrd="0" presId="urn:microsoft.com/office/officeart/2005/8/layout/hierarchy3"/>
    <dgm:cxn modelId="{1C7351BD-F273-4527-8112-E4AEA690B7AF}" type="presParOf" srcId="{B5EB672B-BAAC-40AB-9F3C-2BA220CE8C04}" destId="{B9786F29-06FA-4081-B70C-7E960DE8EFA5}" srcOrd="3" destOrd="0" presId="urn:microsoft.com/office/officeart/2005/8/layout/hierarchy3"/>
    <dgm:cxn modelId="{E9256D61-70EE-41BE-9DB1-3D0B345C17D8}" type="presParOf" srcId="{B5EB672B-BAAC-40AB-9F3C-2BA220CE8C04}" destId="{F0BF608F-B890-4E79-B35A-F5DE666C6D79}" srcOrd="4" destOrd="0" presId="urn:microsoft.com/office/officeart/2005/8/layout/hierarchy3"/>
    <dgm:cxn modelId="{7F307796-55C2-4A0D-B135-F5F85819318F}" type="presParOf" srcId="{B5EB672B-BAAC-40AB-9F3C-2BA220CE8C04}" destId="{618A354A-DD29-4936-A4E9-14A8BDF3C590}" srcOrd="5" destOrd="0" presId="urn:microsoft.com/office/officeart/2005/8/layout/hierarchy3"/>
    <dgm:cxn modelId="{8A45CDAE-D645-4E6E-9870-4E377FE0D354}" type="presParOf" srcId="{B5EB672B-BAAC-40AB-9F3C-2BA220CE8C04}" destId="{17FF1F7B-9A69-46CC-BEEC-C3F694EBA8E8}" srcOrd="6" destOrd="0" presId="urn:microsoft.com/office/officeart/2005/8/layout/hierarchy3"/>
    <dgm:cxn modelId="{181EE03B-1E77-40F5-B309-2ADF9DABB004}" type="presParOf" srcId="{B5EB672B-BAAC-40AB-9F3C-2BA220CE8C04}" destId="{77852D98-C732-474E-907B-F78D72E7025F}" srcOrd="7" destOrd="0" presId="urn:microsoft.com/office/officeart/2005/8/layout/hierarchy3"/>
    <dgm:cxn modelId="{C0C590E7-8B76-473E-A9BA-8F496A42D64B}" type="presParOf" srcId="{51AC8717-E541-4B69-950B-279B749E5396}" destId="{D9E08F22-327F-46E0-AAE4-D2654FD3C7DD}" srcOrd="1" destOrd="0" presId="urn:microsoft.com/office/officeart/2005/8/layout/hierarchy3"/>
    <dgm:cxn modelId="{44E8FDE4-1881-443D-9F18-194543A96530}" type="presParOf" srcId="{D9E08F22-327F-46E0-AAE4-D2654FD3C7DD}" destId="{070E0A15-427E-48D2-A26E-478705525484}" srcOrd="0" destOrd="0" presId="urn:microsoft.com/office/officeart/2005/8/layout/hierarchy3"/>
    <dgm:cxn modelId="{73FB107F-087E-433A-BB8D-A47E0508CE5A}" type="presParOf" srcId="{070E0A15-427E-48D2-A26E-478705525484}" destId="{4544ED4C-E040-43AD-A115-F3754EB90149}" srcOrd="0" destOrd="0" presId="urn:microsoft.com/office/officeart/2005/8/layout/hierarchy3"/>
    <dgm:cxn modelId="{2DE53141-243C-4CA1-93C1-BC255BA12166}" type="presParOf" srcId="{070E0A15-427E-48D2-A26E-478705525484}" destId="{88C23119-5942-49B0-BBBA-9B99299AC585}" srcOrd="1" destOrd="0" presId="urn:microsoft.com/office/officeart/2005/8/layout/hierarchy3"/>
    <dgm:cxn modelId="{FDDF0440-1BD5-431A-97A0-C39EEB990B72}" type="presParOf" srcId="{D9E08F22-327F-46E0-AAE4-D2654FD3C7DD}" destId="{35E3B32B-603B-4A8C-A3E1-44D0D5DDB606}" srcOrd="1" destOrd="0" presId="urn:microsoft.com/office/officeart/2005/8/layout/hierarchy3"/>
    <dgm:cxn modelId="{B507D524-A890-4236-8363-5B04A7AED019}" type="presParOf" srcId="{35E3B32B-603B-4A8C-A3E1-44D0D5DDB606}" destId="{3345A933-F2CA-42AD-B9B2-55D490C9A96F}" srcOrd="0" destOrd="0" presId="urn:microsoft.com/office/officeart/2005/8/layout/hierarchy3"/>
    <dgm:cxn modelId="{4FD904E8-0E07-4EE6-8D52-22F23B6C60B0}" type="presParOf" srcId="{35E3B32B-603B-4A8C-A3E1-44D0D5DDB606}" destId="{5F58FE42-E21D-44BB-9FCD-24EFB101B45D}" srcOrd="1" destOrd="0" presId="urn:microsoft.com/office/officeart/2005/8/layout/hierarchy3"/>
    <dgm:cxn modelId="{18C4C1B5-BBF3-4904-8C22-0C66DE4BD9DF}" type="presParOf" srcId="{35E3B32B-603B-4A8C-A3E1-44D0D5DDB606}" destId="{931FC19B-078D-4109-A2B3-BBA782FC7257}" srcOrd="2" destOrd="0" presId="urn:microsoft.com/office/officeart/2005/8/layout/hierarchy3"/>
    <dgm:cxn modelId="{06DF658C-1262-4889-8AC6-D6091D923102}" type="presParOf" srcId="{35E3B32B-603B-4A8C-A3E1-44D0D5DDB606}" destId="{9D267758-830B-4F3B-8535-F39A42C234EF}" srcOrd="3" destOrd="0" presId="urn:microsoft.com/office/officeart/2005/8/layout/hierarchy3"/>
    <dgm:cxn modelId="{93203547-7959-4594-A341-7EF9685C2945}" type="presParOf" srcId="{35E3B32B-603B-4A8C-A3E1-44D0D5DDB606}" destId="{DBEFFFC9-BBF5-433F-B411-9AAD85405360}" srcOrd="4" destOrd="0" presId="urn:microsoft.com/office/officeart/2005/8/layout/hierarchy3"/>
    <dgm:cxn modelId="{6C718630-48A0-49C2-9CDB-E4BAEE7BBF6C}" type="presParOf" srcId="{35E3B32B-603B-4A8C-A3E1-44D0D5DDB606}" destId="{FB9AE677-62E8-4A5E-B648-486520962A25}" srcOrd="5" destOrd="0" presId="urn:microsoft.com/office/officeart/2005/8/layout/hierarchy3"/>
    <dgm:cxn modelId="{3AF6DF17-1637-4F90-9F82-532D9509642A}" type="presParOf" srcId="{35E3B32B-603B-4A8C-A3E1-44D0D5DDB606}" destId="{777AE22C-B919-45C7-83AA-4A2F9BCD6704}" srcOrd="6" destOrd="0" presId="urn:microsoft.com/office/officeart/2005/8/layout/hierarchy3"/>
    <dgm:cxn modelId="{9294DCFA-9A74-44D5-A67F-C86ABADE64FB}" type="presParOf" srcId="{35E3B32B-603B-4A8C-A3E1-44D0D5DDB606}" destId="{3BF6C390-4610-40C3-8851-D4DFC29131CB}" srcOrd="7" destOrd="0" presId="urn:microsoft.com/office/officeart/2005/8/layout/hierarchy3"/>
    <dgm:cxn modelId="{7D03F329-50CF-4D9F-BB5C-328F5E3529D9}" type="presParOf" srcId="{51AC8717-E541-4B69-950B-279B749E5396}" destId="{8F3F4A8A-5B2D-4688-9A7C-F397F49274A9}" srcOrd="2" destOrd="0" presId="urn:microsoft.com/office/officeart/2005/8/layout/hierarchy3"/>
    <dgm:cxn modelId="{79384C76-DB5E-4569-9C6F-D05EB1C2826E}" type="presParOf" srcId="{8F3F4A8A-5B2D-4688-9A7C-F397F49274A9}" destId="{B6D6E0AE-3340-4F64-A2B0-90183F4C42E8}" srcOrd="0" destOrd="0" presId="urn:microsoft.com/office/officeart/2005/8/layout/hierarchy3"/>
    <dgm:cxn modelId="{A8577A4E-48D4-4D19-9BE8-57884F2455B6}" type="presParOf" srcId="{B6D6E0AE-3340-4F64-A2B0-90183F4C42E8}" destId="{5D80F55A-AAB5-44F6-93C0-1F08D9D0C19B}" srcOrd="0" destOrd="0" presId="urn:microsoft.com/office/officeart/2005/8/layout/hierarchy3"/>
    <dgm:cxn modelId="{AEC9534E-7C78-42F5-B2D5-C96055CED10E}" type="presParOf" srcId="{B6D6E0AE-3340-4F64-A2B0-90183F4C42E8}" destId="{93112411-430C-4D3D-8B66-E1E69800DCC8}" srcOrd="1" destOrd="0" presId="urn:microsoft.com/office/officeart/2005/8/layout/hierarchy3"/>
    <dgm:cxn modelId="{C46ABFEA-8D19-4DBF-8065-168133D9F20D}" type="presParOf" srcId="{8F3F4A8A-5B2D-4688-9A7C-F397F49274A9}" destId="{14146322-0CD8-4A0E-9E4E-5FA186F3F49D}" srcOrd="1" destOrd="0" presId="urn:microsoft.com/office/officeart/2005/8/layout/hierarchy3"/>
    <dgm:cxn modelId="{B5526BB3-702A-4C66-AEB8-FAE87DA1B255}" type="presParOf" srcId="{14146322-0CD8-4A0E-9E4E-5FA186F3F49D}" destId="{0DC523AE-4A76-49B1-B2E5-DB254B4D5DD9}" srcOrd="0" destOrd="0" presId="urn:microsoft.com/office/officeart/2005/8/layout/hierarchy3"/>
    <dgm:cxn modelId="{8A004C98-0E32-4155-8794-51DFC8D06377}" type="presParOf" srcId="{14146322-0CD8-4A0E-9E4E-5FA186F3F49D}" destId="{24361D95-CEE3-47DD-A3BE-E3B9F412F222}" srcOrd="1" destOrd="0" presId="urn:microsoft.com/office/officeart/2005/8/layout/hierarchy3"/>
    <dgm:cxn modelId="{C09722DA-A032-497D-B742-139E3D5372C8}" type="presParOf" srcId="{14146322-0CD8-4A0E-9E4E-5FA186F3F49D}" destId="{BFA9DC05-72BA-4B48-A09F-CF731C880C75}" srcOrd="2" destOrd="0" presId="urn:microsoft.com/office/officeart/2005/8/layout/hierarchy3"/>
    <dgm:cxn modelId="{9BA5BDDF-4C46-4DFC-8E57-9344DA905D6F}" type="presParOf" srcId="{14146322-0CD8-4A0E-9E4E-5FA186F3F49D}" destId="{93251CBB-64C1-494F-9318-C5B5783AA74B}" srcOrd="3" destOrd="0" presId="urn:microsoft.com/office/officeart/2005/8/layout/hierarchy3"/>
    <dgm:cxn modelId="{9674E820-23DA-4CDC-B45E-2A08E3DA06D5}" type="presParOf" srcId="{14146322-0CD8-4A0E-9E4E-5FA186F3F49D}" destId="{13D37564-2C6F-45EB-8537-4F6DA8D4EE35}" srcOrd="4" destOrd="0" presId="urn:microsoft.com/office/officeart/2005/8/layout/hierarchy3"/>
    <dgm:cxn modelId="{EC19C8FE-80A9-4BEF-9E73-3E35BF63AE03}" type="presParOf" srcId="{14146322-0CD8-4A0E-9E4E-5FA186F3F49D}" destId="{2E58FF57-0C43-46B9-AD74-D6DEE9AE7085}" srcOrd="5" destOrd="0" presId="urn:microsoft.com/office/officeart/2005/8/layout/hierarchy3"/>
    <dgm:cxn modelId="{88E28379-0303-4A7D-97FB-ADA0AAC1A519}" type="presParOf" srcId="{14146322-0CD8-4A0E-9E4E-5FA186F3F49D}" destId="{7E8DB01E-B229-4E1E-AC53-997EE2B658A5}" srcOrd="6" destOrd="0" presId="urn:microsoft.com/office/officeart/2005/8/layout/hierarchy3"/>
    <dgm:cxn modelId="{8DEE26D0-7E62-4BE9-B821-DEFC3DC2147A}" type="presParOf" srcId="{14146322-0CD8-4A0E-9E4E-5FA186F3F49D}" destId="{E06EE943-F57E-4DB6-B826-8B5F84D76046}" srcOrd="7" destOrd="0" presId="urn:microsoft.com/office/officeart/2005/8/layout/hierarchy3"/>
    <dgm:cxn modelId="{174F7429-3FB7-432B-B811-B200B1C11063}" type="presParOf" srcId="{51AC8717-E541-4B69-950B-279B749E5396}" destId="{9E275418-CCDC-4363-82B2-EC33A8C06CEA}" srcOrd="3" destOrd="0" presId="urn:microsoft.com/office/officeart/2005/8/layout/hierarchy3"/>
    <dgm:cxn modelId="{991D1E40-8948-4388-BF16-183A66FB2DF9}" type="presParOf" srcId="{9E275418-CCDC-4363-82B2-EC33A8C06CEA}" destId="{43ED805B-F995-4D75-A6DE-EF660865C5D3}" srcOrd="0" destOrd="0" presId="urn:microsoft.com/office/officeart/2005/8/layout/hierarchy3"/>
    <dgm:cxn modelId="{29CB8198-84C8-4451-B74D-385F131C4C28}" type="presParOf" srcId="{43ED805B-F995-4D75-A6DE-EF660865C5D3}" destId="{C094994D-B617-4987-BF2A-46DE2C6C944B}" srcOrd="0" destOrd="0" presId="urn:microsoft.com/office/officeart/2005/8/layout/hierarchy3"/>
    <dgm:cxn modelId="{0A50208A-FE1F-4000-B906-86FF6B697CAB}" type="presParOf" srcId="{43ED805B-F995-4D75-A6DE-EF660865C5D3}" destId="{606E07FA-A397-4198-B2F8-4FF91F7AADB2}" srcOrd="1" destOrd="0" presId="urn:microsoft.com/office/officeart/2005/8/layout/hierarchy3"/>
    <dgm:cxn modelId="{F8654152-E123-4CA3-A0D9-D2B811EB700F}" type="presParOf" srcId="{9E275418-CCDC-4363-82B2-EC33A8C06CEA}" destId="{44D288E3-EF21-4702-9672-7BAE61AABCA9}" srcOrd="1" destOrd="0" presId="urn:microsoft.com/office/officeart/2005/8/layout/hierarchy3"/>
    <dgm:cxn modelId="{5F432F70-E7E8-40C8-B95A-56F264642245}" type="presParOf" srcId="{44D288E3-EF21-4702-9672-7BAE61AABCA9}" destId="{4501C30C-CC82-4C08-9F76-065068700DD9}" srcOrd="0" destOrd="0" presId="urn:microsoft.com/office/officeart/2005/8/layout/hierarchy3"/>
    <dgm:cxn modelId="{DC1394A7-E2D4-41CE-A763-3CDBF2F3DE3D}" type="presParOf" srcId="{44D288E3-EF21-4702-9672-7BAE61AABCA9}" destId="{1CD3761F-5C85-464F-9E97-069C6DF9FBDB}" srcOrd="1" destOrd="0" presId="urn:microsoft.com/office/officeart/2005/8/layout/hierarchy3"/>
    <dgm:cxn modelId="{2DBC6FFA-065D-413A-9982-2A64DC8964DC}" type="presParOf" srcId="{44D288E3-EF21-4702-9672-7BAE61AABCA9}" destId="{5C1D538C-7BDF-4890-8B57-AB32D8F43614}" srcOrd="2" destOrd="0" presId="urn:microsoft.com/office/officeart/2005/8/layout/hierarchy3"/>
    <dgm:cxn modelId="{3A8A4B96-C03F-4F8C-9B50-0DABF26FF04E}" type="presParOf" srcId="{44D288E3-EF21-4702-9672-7BAE61AABCA9}" destId="{BBFAE63B-C53A-491F-B946-AAFD2B77C9D6}" srcOrd="3" destOrd="0" presId="urn:microsoft.com/office/officeart/2005/8/layout/hierarchy3"/>
    <dgm:cxn modelId="{20452998-510B-4023-9BA4-64F64742B829}" type="presParOf" srcId="{44D288E3-EF21-4702-9672-7BAE61AABCA9}" destId="{5356C8FC-C929-4C53-880B-7962C1B8F259}" srcOrd="4" destOrd="0" presId="urn:microsoft.com/office/officeart/2005/8/layout/hierarchy3"/>
    <dgm:cxn modelId="{0BE2108F-4878-4589-BAC6-AF4404DEB217}" type="presParOf" srcId="{44D288E3-EF21-4702-9672-7BAE61AABCA9}" destId="{6441FAE6-0AD0-4F30-AD76-7E3B5D1B5F83}" srcOrd="5" destOrd="0" presId="urn:microsoft.com/office/officeart/2005/8/layout/hierarchy3"/>
    <dgm:cxn modelId="{F3974D0C-4D6F-4BA1-9790-D931CF047B21}" type="presParOf" srcId="{44D288E3-EF21-4702-9672-7BAE61AABCA9}" destId="{8431CFA6-8D3A-4174-A01E-CD658DD58E7C}" srcOrd="6" destOrd="0" presId="urn:microsoft.com/office/officeart/2005/8/layout/hierarchy3"/>
    <dgm:cxn modelId="{60589D8B-6ACE-48E2-ADC7-30EB6F92BF90}" type="presParOf" srcId="{44D288E3-EF21-4702-9672-7BAE61AABCA9}" destId="{B49A4AB0-E76B-4ADC-9B25-785017CB5444}" srcOrd="7" destOrd="0" presId="urn:microsoft.com/office/officeart/2005/8/layout/hierarchy3"/>
    <dgm:cxn modelId="{7D9E35D8-7A1C-4B8C-B38C-9680D9BB5EE4}" type="presParOf" srcId="{51AC8717-E541-4B69-950B-279B749E5396}" destId="{9433FAAB-148D-4AEB-85A8-CAE9D50F9A13}" srcOrd="4" destOrd="0" presId="urn:microsoft.com/office/officeart/2005/8/layout/hierarchy3"/>
    <dgm:cxn modelId="{172E647B-7148-44AE-B605-A020E875E932}" type="presParOf" srcId="{9433FAAB-148D-4AEB-85A8-CAE9D50F9A13}" destId="{B3432970-9059-4D39-8C49-7C2B586BD02C}" srcOrd="0" destOrd="0" presId="urn:microsoft.com/office/officeart/2005/8/layout/hierarchy3"/>
    <dgm:cxn modelId="{E2C9B929-1890-46FC-BE10-D59C6F06CF21}" type="presParOf" srcId="{B3432970-9059-4D39-8C49-7C2B586BD02C}" destId="{0C890275-7843-4601-978D-5E05063E2BAC}" srcOrd="0" destOrd="0" presId="urn:microsoft.com/office/officeart/2005/8/layout/hierarchy3"/>
    <dgm:cxn modelId="{A26BA2C6-EA8F-4865-A36F-F9A288EFB2A3}" type="presParOf" srcId="{B3432970-9059-4D39-8C49-7C2B586BD02C}" destId="{044DFD4A-BC2E-472B-9D95-DA984140E993}" srcOrd="1" destOrd="0" presId="urn:microsoft.com/office/officeart/2005/8/layout/hierarchy3"/>
    <dgm:cxn modelId="{0D13A9E8-5BE6-4739-A60E-92BB5068E9F6}" type="presParOf" srcId="{9433FAAB-148D-4AEB-85A8-CAE9D50F9A13}" destId="{5327A30E-83CD-491F-BB35-216AEE01049E}" srcOrd="1" destOrd="0" presId="urn:microsoft.com/office/officeart/2005/8/layout/hierarchy3"/>
    <dgm:cxn modelId="{4C17306F-5DEF-44B9-844F-114BE6544AED}" type="presParOf" srcId="{5327A30E-83CD-491F-BB35-216AEE01049E}" destId="{5A589EFA-EA8F-42F9-94D7-18E56DCE9654}" srcOrd="0" destOrd="0" presId="urn:microsoft.com/office/officeart/2005/8/layout/hierarchy3"/>
    <dgm:cxn modelId="{28785878-A0E6-41E2-92FD-D6D72A1443F0}" type="presParOf" srcId="{5327A30E-83CD-491F-BB35-216AEE01049E}" destId="{893EED57-C8E4-4F1F-822F-4EE646E109C3}" srcOrd="1" destOrd="0" presId="urn:microsoft.com/office/officeart/2005/8/layout/hierarchy3"/>
    <dgm:cxn modelId="{859A9AB1-42A4-4359-9C53-886D476E6BDA}" type="presParOf" srcId="{5327A30E-83CD-491F-BB35-216AEE01049E}" destId="{D61FDF31-C650-4FD5-B85C-E2D466C7E0CE}" srcOrd="2" destOrd="0" presId="urn:microsoft.com/office/officeart/2005/8/layout/hierarchy3"/>
    <dgm:cxn modelId="{59FEB042-7A6F-4F38-B3D1-5EFFAB7A195C}" type="presParOf" srcId="{5327A30E-83CD-491F-BB35-216AEE01049E}" destId="{C0CE9B46-0804-4C1A-89D0-172C13A576E6}" srcOrd="3" destOrd="0" presId="urn:microsoft.com/office/officeart/2005/8/layout/hierarchy3"/>
    <dgm:cxn modelId="{39AA2126-CE42-4A19-9111-6AE07D318C0D}" type="presParOf" srcId="{5327A30E-83CD-491F-BB35-216AEE01049E}" destId="{BEBACF83-7E35-480F-8916-C2CF51B9E0FA}" srcOrd="4" destOrd="0" presId="urn:microsoft.com/office/officeart/2005/8/layout/hierarchy3"/>
    <dgm:cxn modelId="{CE738B2D-B2A6-4EE8-AC30-325FE56F1818}" type="presParOf" srcId="{5327A30E-83CD-491F-BB35-216AEE01049E}" destId="{99FF2C62-45C3-4639-A34D-D547F602ABDE}" srcOrd="5" destOrd="0" presId="urn:microsoft.com/office/officeart/2005/8/layout/hierarchy3"/>
    <dgm:cxn modelId="{F499F8C2-F724-4A80-B9C5-F90FBEAEA009}" type="presParOf" srcId="{5327A30E-83CD-491F-BB35-216AEE01049E}" destId="{8944FC0A-8881-40F9-B4EA-6281BA7CE63F}" srcOrd="6" destOrd="0" presId="urn:microsoft.com/office/officeart/2005/8/layout/hierarchy3"/>
    <dgm:cxn modelId="{911BA020-1369-4911-8D7E-72F25987C26C}" type="presParOf" srcId="{5327A30E-83CD-491F-BB35-216AEE01049E}" destId="{BF4DC101-F364-4E79-822A-684CB5E97E12}" srcOrd="7" destOrd="0" presId="urn:microsoft.com/office/officeart/2005/8/layout/hierarchy3"/>
    <dgm:cxn modelId="{631F59A1-DFC9-4039-B133-8BC53BA199F3}" type="presParOf" srcId="{51AC8717-E541-4B69-950B-279B749E5396}" destId="{2037B583-399E-4E0B-AA03-EBEFBD5D7DD7}" srcOrd="5" destOrd="0" presId="urn:microsoft.com/office/officeart/2005/8/layout/hierarchy3"/>
    <dgm:cxn modelId="{D74F9815-68E9-4DAF-A7BC-1E60617A601A}" type="presParOf" srcId="{2037B583-399E-4E0B-AA03-EBEFBD5D7DD7}" destId="{38E2A788-D57F-478A-BFCB-C353F19AF115}" srcOrd="0" destOrd="0" presId="urn:microsoft.com/office/officeart/2005/8/layout/hierarchy3"/>
    <dgm:cxn modelId="{F3924CF0-414C-4ECA-B728-611049F71FE6}" type="presParOf" srcId="{38E2A788-D57F-478A-BFCB-C353F19AF115}" destId="{E020B39E-91B6-4F49-B6FD-83C11B6F09AF}" srcOrd="0" destOrd="0" presId="urn:microsoft.com/office/officeart/2005/8/layout/hierarchy3"/>
    <dgm:cxn modelId="{BA59A67E-1BE9-41D3-8F7E-D2E015CFB006}" type="presParOf" srcId="{38E2A788-D57F-478A-BFCB-C353F19AF115}" destId="{BAB92437-5F1D-4F03-90B5-618E2022577E}" srcOrd="1" destOrd="0" presId="urn:microsoft.com/office/officeart/2005/8/layout/hierarchy3"/>
    <dgm:cxn modelId="{204E68B2-B8D0-4522-8843-A1A339208D63}" type="presParOf" srcId="{2037B583-399E-4E0B-AA03-EBEFBD5D7DD7}" destId="{3D6E6BF9-7F13-4ECB-8634-A1DFDBE2C054}" srcOrd="1" destOrd="0" presId="urn:microsoft.com/office/officeart/2005/8/layout/hierarchy3"/>
    <dgm:cxn modelId="{E9361151-B9CA-4C86-85B2-CD65F63791E9}" type="presParOf" srcId="{3D6E6BF9-7F13-4ECB-8634-A1DFDBE2C054}" destId="{F253E165-21FB-4E90-BBB1-A004FE6BE411}" srcOrd="0" destOrd="0" presId="urn:microsoft.com/office/officeart/2005/8/layout/hierarchy3"/>
    <dgm:cxn modelId="{6F58F997-A4F3-4B2A-A3B6-ABDF6FC93248}" type="presParOf" srcId="{3D6E6BF9-7F13-4ECB-8634-A1DFDBE2C054}" destId="{A3E38EBA-5BB1-464C-8B3F-5EBCB2CB72EF}" srcOrd="1" destOrd="0" presId="urn:microsoft.com/office/officeart/2005/8/layout/hierarchy3"/>
    <dgm:cxn modelId="{4A505C55-9956-4409-95A3-698266B9F4BE}" type="presParOf" srcId="{3D6E6BF9-7F13-4ECB-8634-A1DFDBE2C054}" destId="{4976DA5B-8E41-47A8-A5BD-80715AACB047}" srcOrd="2" destOrd="0" presId="urn:microsoft.com/office/officeart/2005/8/layout/hierarchy3"/>
    <dgm:cxn modelId="{2E8BDA1D-53B2-46B8-956F-0DB057C41802}" type="presParOf" srcId="{3D6E6BF9-7F13-4ECB-8634-A1DFDBE2C054}" destId="{2091E7E0-63D7-46FB-A934-27AC740AF7E9}" srcOrd="3" destOrd="0" presId="urn:microsoft.com/office/officeart/2005/8/layout/hierarchy3"/>
    <dgm:cxn modelId="{66D5106B-E7C3-4D7D-AD04-9664C484E918}" type="presParOf" srcId="{3D6E6BF9-7F13-4ECB-8634-A1DFDBE2C054}" destId="{0205E483-AF28-4274-AF73-EF402FAA9CBE}" srcOrd="4" destOrd="0" presId="urn:microsoft.com/office/officeart/2005/8/layout/hierarchy3"/>
    <dgm:cxn modelId="{A19D61E9-BFE8-4292-B8A5-0E661F4E7014}" type="presParOf" srcId="{3D6E6BF9-7F13-4ECB-8634-A1DFDBE2C054}" destId="{183821DC-AF77-4699-AE3A-58B1B8208EDF}" srcOrd="5" destOrd="0" presId="urn:microsoft.com/office/officeart/2005/8/layout/hierarchy3"/>
    <dgm:cxn modelId="{EC30A0EE-B9D6-4094-BE3B-FABD82C11005}" type="presParOf" srcId="{3D6E6BF9-7F13-4ECB-8634-A1DFDBE2C054}" destId="{26698C6F-6387-4880-BB5B-4158C456F99F}" srcOrd="6" destOrd="0" presId="urn:microsoft.com/office/officeart/2005/8/layout/hierarchy3"/>
    <dgm:cxn modelId="{6B6271E4-1A9E-4F6B-BD6C-E509F3E13070}" type="presParOf" srcId="{3D6E6BF9-7F13-4ECB-8634-A1DFDBE2C054}" destId="{03A7EB7E-D846-4709-B455-21353EE11B93}" srcOrd="7" destOrd="0" presId="urn:microsoft.com/office/officeart/2005/8/layout/hierarchy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261113-A180-4407-8731-8E234EF16DFC}" type="doc">
      <dgm:prSet loTypeId="urn:microsoft.com/office/officeart/2005/8/layout/hierarchy3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65C601E-BD26-44F8-9EB3-A1E15DA79DE9}">
      <dgm:prSet/>
      <dgm:spPr/>
      <dgm:t>
        <a:bodyPr/>
        <a:lstStyle/>
        <a:p>
          <a:r>
            <a:rPr lang="en-US" dirty="0"/>
            <a:t>Decision Tree enhanced</a:t>
          </a:r>
        </a:p>
      </dgm:t>
    </dgm:pt>
    <dgm:pt modelId="{BA7693E3-1B33-4BB3-B2BA-67F82B46C5DD}" type="parTrans" cxnId="{4E7B94AD-7CCC-4336-B281-F11ACAAFADA5}">
      <dgm:prSet/>
      <dgm:spPr/>
      <dgm:t>
        <a:bodyPr/>
        <a:lstStyle/>
        <a:p>
          <a:endParaRPr lang="en-US"/>
        </a:p>
      </dgm:t>
    </dgm:pt>
    <dgm:pt modelId="{538DE9DC-BAA9-4469-9F88-E129A60FA89D}" type="sibTrans" cxnId="{4E7B94AD-7CCC-4336-B281-F11ACAAFADA5}">
      <dgm:prSet/>
      <dgm:spPr/>
      <dgm:t>
        <a:bodyPr/>
        <a:lstStyle/>
        <a:p>
          <a:endParaRPr lang="en-US"/>
        </a:p>
      </dgm:t>
    </dgm:pt>
    <dgm:pt modelId="{BF9E9568-1A8D-4034-9FB7-2EF02AE4A6D5}">
      <dgm:prSet/>
      <dgm:spPr/>
      <dgm:t>
        <a:bodyPr/>
        <a:lstStyle/>
        <a:p>
          <a:r>
            <a:rPr lang="en-US" dirty="0"/>
            <a:t>81% Business metric</a:t>
          </a:r>
        </a:p>
      </dgm:t>
    </dgm:pt>
    <dgm:pt modelId="{486A9503-EA01-463D-ACE2-0B7FB47A01B5}" type="parTrans" cxnId="{DACDE519-F823-436A-B804-3487012572AF}">
      <dgm:prSet/>
      <dgm:spPr/>
      <dgm:t>
        <a:bodyPr/>
        <a:lstStyle/>
        <a:p>
          <a:endParaRPr lang="en-US"/>
        </a:p>
      </dgm:t>
    </dgm:pt>
    <dgm:pt modelId="{25A5E6C1-C8D9-4F54-8FB7-3EA80F1AC0DE}" type="sibTrans" cxnId="{DACDE519-F823-436A-B804-3487012572AF}">
      <dgm:prSet/>
      <dgm:spPr/>
      <dgm:t>
        <a:bodyPr/>
        <a:lstStyle/>
        <a:p>
          <a:endParaRPr lang="en-US"/>
        </a:p>
      </dgm:t>
    </dgm:pt>
    <dgm:pt modelId="{88361216-1F1E-4CB0-BA73-2C4B53199945}">
      <dgm:prSet/>
      <dgm:spPr/>
      <dgm:t>
        <a:bodyPr/>
        <a:lstStyle/>
        <a:p>
          <a:r>
            <a:rPr lang="en-US" dirty="0"/>
            <a:t>76% Cross validation</a:t>
          </a:r>
        </a:p>
      </dgm:t>
    </dgm:pt>
    <dgm:pt modelId="{F05E2B07-9097-405E-B7CB-FAEA790C487D}" type="parTrans" cxnId="{496DAE65-0348-4B94-BD7B-56CEA72BDF5F}">
      <dgm:prSet/>
      <dgm:spPr/>
      <dgm:t>
        <a:bodyPr/>
        <a:lstStyle/>
        <a:p>
          <a:endParaRPr lang="en-US"/>
        </a:p>
      </dgm:t>
    </dgm:pt>
    <dgm:pt modelId="{0AD0B391-2E88-4C08-813F-5C6DD5315F6B}" type="sibTrans" cxnId="{496DAE65-0348-4B94-BD7B-56CEA72BDF5F}">
      <dgm:prSet/>
      <dgm:spPr/>
      <dgm:t>
        <a:bodyPr/>
        <a:lstStyle/>
        <a:p>
          <a:endParaRPr lang="en-US"/>
        </a:p>
      </dgm:t>
    </dgm:pt>
    <dgm:pt modelId="{82E7560D-8287-4B2C-911A-C17C9E6B687F}">
      <dgm:prSet/>
      <dgm:spPr/>
      <dgm:t>
        <a:bodyPr/>
        <a:lstStyle/>
        <a:p>
          <a:r>
            <a:rPr lang="en-US" dirty="0"/>
            <a:t>76% test</a:t>
          </a:r>
        </a:p>
      </dgm:t>
    </dgm:pt>
    <dgm:pt modelId="{CC7521AC-C566-4CCF-AE80-D3A9F39F4669}" type="parTrans" cxnId="{0E514AE4-4992-42CD-B5CA-0E6C1EF41B93}">
      <dgm:prSet/>
      <dgm:spPr/>
      <dgm:t>
        <a:bodyPr/>
        <a:lstStyle/>
        <a:p>
          <a:endParaRPr lang="en-US"/>
        </a:p>
      </dgm:t>
    </dgm:pt>
    <dgm:pt modelId="{463C710E-20CB-4E05-A064-73872334FC8D}" type="sibTrans" cxnId="{0E514AE4-4992-42CD-B5CA-0E6C1EF41B93}">
      <dgm:prSet/>
      <dgm:spPr/>
      <dgm:t>
        <a:bodyPr/>
        <a:lstStyle/>
        <a:p>
          <a:endParaRPr lang="en-US"/>
        </a:p>
      </dgm:t>
    </dgm:pt>
    <dgm:pt modelId="{7421B26D-3A3F-4EDE-82A0-B44CA58E49EA}">
      <dgm:prSet/>
      <dgm:spPr/>
      <dgm:t>
        <a:bodyPr/>
        <a:lstStyle/>
        <a:p>
          <a:r>
            <a:rPr lang="en-US" dirty="0"/>
            <a:t>76% train</a:t>
          </a:r>
        </a:p>
      </dgm:t>
    </dgm:pt>
    <dgm:pt modelId="{BE1377F9-D979-466E-B767-9401A4580CF4}" type="parTrans" cxnId="{AA78B196-9792-4069-82D6-D2B61EFFAD7E}">
      <dgm:prSet/>
      <dgm:spPr/>
      <dgm:t>
        <a:bodyPr/>
        <a:lstStyle/>
        <a:p>
          <a:endParaRPr lang="en-US"/>
        </a:p>
      </dgm:t>
    </dgm:pt>
    <dgm:pt modelId="{A70B29E3-CD31-4E7D-8776-CE5582BD791D}" type="sibTrans" cxnId="{AA78B196-9792-4069-82D6-D2B61EFFAD7E}">
      <dgm:prSet/>
      <dgm:spPr/>
      <dgm:t>
        <a:bodyPr/>
        <a:lstStyle/>
        <a:p>
          <a:endParaRPr lang="en-US"/>
        </a:p>
      </dgm:t>
    </dgm:pt>
    <dgm:pt modelId="{51AC8717-E541-4B69-950B-279B749E5396}" type="pres">
      <dgm:prSet presAssocID="{5D261113-A180-4407-8731-8E234EF16DF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54DEF87-3B6A-450A-9CDE-5F83798C28E2}" type="pres">
      <dgm:prSet presAssocID="{B65C601E-BD26-44F8-9EB3-A1E15DA79DE9}" presName="root" presStyleCnt="0"/>
      <dgm:spPr/>
    </dgm:pt>
    <dgm:pt modelId="{39E8A7E5-85B0-4FCC-B05C-B966507869A8}" type="pres">
      <dgm:prSet presAssocID="{B65C601E-BD26-44F8-9EB3-A1E15DA79DE9}" presName="rootComposite" presStyleCnt="0"/>
      <dgm:spPr/>
    </dgm:pt>
    <dgm:pt modelId="{8EEF1EC8-7D61-412B-ACB4-30F2F6156361}" type="pres">
      <dgm:prSet presAssocID="{B65C601E-BD26-44F8-9EB3-A1E15DA79DE9}" presName="rootText" presStyleLbl="node1" presStyleIdx="0" presStyleCnt="1"/>
      <dgm:spPr/>
    </dgm:pt>
    <dgm:pt modelId="{7BEBA9BB-71E2-430C-B043-CD8FDCF56E65}" type="pres">
      <dgm:prSet presAssocID="{B65C601E-BD26-44F8-9EB3-A1E15DA79DE9}" presName="rootConnector" presStyleLbl="node1" presStyleIdx="0" presStyleCnt="1"/>
      <dgm:spPr/>
    </dgm:pt>
    <dgm:pt modelId="{B5EB672B-BAAC-40AB-9F3C-2BA220CE8C04}" type="pres">
      <dgm:prSet presAssocID="{B65C601E-BD26-44F8-9EB3-A1E15DA79DE9}" presName="childShape" presStyleCnt="0"/>
      <dgm:spPr/>
    </dgm:pt>
    <dgm:pt modelId="{F4D152FD-1A1C-441D-B4C7-3E2472987843}" type="pres">
      <dgm:prSet presAssocID="{486A9503-EA01-463D-ACE2-0B7FB47A01B5}" presName="Name13" presStyleLbl="parChTrans1D2" presStyleIdx="0" presStyleCnt="4"/>
      <dgm:spPr/>
    </dgm:pt>
    <dgm:pt modelId="{67A6A9A4-34A3-4F5E-AABB-5729748521BD}" type="pres">
      <dgm:prSet presAssocID="{BF9E9568-1A8D-4034-9FB7-2EF02AE4A6D5}" presName="childText" presStyleLbl="bgAcc1" presStyleIdx="0" presStyleCnt="4">
        <dgm:presLayoutVars>
          <dgm:bulletEnabled val="1"/>
        </dgm:presLayoutVars>
      </dgm:prSet>
      <dgm:spPr/>
    </dgm:pt>
    <dgm:pt modelId="{BF9338C2-C71A-499E-9102-8A7E9275D312}" type="pres">
      <dgm:prSet presAssocID="{F05E2B07-9097-405E-B7CB-FAEA790C487D}" presName="Name13" presStyleLbl="parChTrans1D2" presStyleIdx="1" presStyleCnt="4"/>
      <dgm:spPr/>
    </dgm:pt>
    <dgm:pt modelId="{B9786F29-06FA-4081-B70C-7E960DE8EFA5}" type="pres">
      <dgm:prSet presAssocID="{88361216-1F1E-4CB0-BA73-2C4B53199945}" presName="childText" presStyleLbl="bgAcc1" presStyleIdx="1" presStyleCnt="4">
        <dgm:presLayoutVars>
          <dgm:bulletEnabled val="1"/>
        </dgm:presLayoutVars>
      </dgm:prSet>
      <dgm:spPr/>
    </dgm:pt>
    <dgm:pt modelId="{F0BF608F-B890-4E79-B35A-F5DE666C6D79}" type="pres">
      <dgm:prSet presAssocID="{CC7521AC-C566-4CCF-AE80-D3A9F39F4669}" presName="Name13" presStyleLbl="parChTrans1D2" presStyleIdx="2" presStyleCnt="4"/>
      <dgm:spPr/>
    </dgm:pt>
    <dgm:pt modelId="{618A354A-DD29-4936-A4E9-14A8BDF3C590}" type="pres">
      <dgm:prSet presAssocID="{82E7560D-8287-4B2C-911A-C17C9E6B687F}" presName="childText" presStyleLbl="bgAcc1" presStyleIdx="2" presStyleCnt="4">
        <dgm:presLayoutVars>
          <dgm:bulletEnabled val="1"/>
        </dgm:presLayoutVars>
      </dgm:prSet>
      <dgm:spPr/>
    </dgm:pt>
    <dgm:pt modelId="{17FF1F7B-9A69-46CC-BEEC-C3F694EBA8E8}" type="pres">
      <dgm:prSet presAssocID="{BE1377F9-D979-466E-B767-9401A4580CF4}" presName="Name13" presStyleLbl="parChTrans1D2" presStyleIdx="3" presStyleCnt="4"/>
      <dgm:spPr/>
    </dgm:pt>
    <dgm:pt modelId="{77852D98-C732-474E-907B-F78D72E7025F}" type="pres">
      <dgm:prSet presAssocID="{7421B26D-3A3F-4EDE-82A0-B44CA58E49EA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DACDE519-F823-436A-B804-3487012572AF}" srcId="{B65C601E-BD26-44F8-9EB3-A1E15DA79DE9}" destId="{BF9E9568-1A8D-4034-9FB7-2EF02AE4A6D5}" srcOrd="0" destOrd="0" parTransId="{486A9503-EA01-463D-ACE2-0B7FB47A01B5}" sibTransId="{25A5E6C1-C8D9-4F54-8FB7-3EA80F1AC0DE}"/>
    <dgm:cxn modelId="{66EB8729-7E50-4E57-98E1-71F19F2805AA}" type="presOf" srcId="{5D261113-A180-4407-8731-8E234EF16DFC}" destId="{51AC8717-E541-4B69-950B-279B749E5396}" srcOrd="0" destOrd="0" presId="urn:microsoft.com/office/officeart/2005/8/layout/hierarchy3"/>
    <dgm:cxn modelId="{496DAE65-0348-4B94-BD7B-56CEA72BDF5F}" srcId="{B65C601E-BD26-44F8-9EB3-A1E15DA79DE9}" destId="{88361216-1F1E-4CB0-BA73-2C4B53199945}" srcOrd="1" destOrd="0" parTransId="{F05E2B07-9097-405E-B7CB-FAEA790C487D}" sibTransId="{0AD0B391-2E88-4C08-813F-5C6DD5315F6B}"/>
    <dgm:cxn modelId="{33679967-0F29-413D-89A8-E9F76198BCD8}" type="presOf" srcId="{486A9503-EA01-463D-ACE2-0B7FB47A01B5}" destId="{F4D152FD-1A1C-441D-B4C7-3E2472987843}" srcOrd="0" destOrd="0" presId="urn:microsoft.com/office/officeart/2005/8/layout/hierarchy3"/>
    <dgm:cxn modelId="{568B6B8B-AE2E-4D5D-AA10-44B17A23AF65}" type="presOf" srcId="{F05E2B07-9097-405E-B7CB-FAEA790C487D}" destId="{BF9338C2-C71A-499E-9102-8A7E9275D312}" srcOrd="0" destOrd="0" presId="urn:microsoft.com/office/officeart/2005/8/layout/hierarchy3"/>
    <dgm:cxn modelId="{AA78B196-9792-4069-82D6-D2B61EFFAD7E}" srcId="{B65C601E-BD26-44F8-9EB3-A1E15DA79DE9}" destId="{7421B26D-3A3F-4EDE-82A0-B44CA58E49EA}" srcOrd="3" destOrd="0" parTransId="{BE1377F9-D979-466E-B767-9401A4580CF4}" sibTransId="{A70B29E3-CD31-4E7D-8776-CE5582BD791D}"/>
    <dgm:cxn modelId="{FA4D79AA-54A2-42FF-8E3F-4D75773F80E8}" type="presOf" srcId="{CC7521AC-C566-4CCF-AE80-D3A9F39F4669}" destId="{F0BF608F-B890-4E79-B35A-F5DE666C6D79}" srcOrd="0" destOrd="0" presId="urn:microsoft.com/office/officeart/2005/8/layout/hierarchy3"/>
    <dgm:cxn modelId="{61B89AAC-2CC2-4097-8273-C36974E51AD1}" type="presOf" srcId="{BF9E9568-1A8D-4034-9FB7-2EF02AE4A6D5}" destId="{67A6A9A4-34A3-4F5E-AABB-5729748521BD}" srcOrd="0" destOrd="0" presId="urn:microsoft.com/office/officeart/2005/8/layout/hierarchy3"/>
    <dgm:cxn modelId="{3F3C4FAD-0D36-4659-B273-B71FAB98E76D}" type="presOf" srcId="{7421B26D-3A3F-4EDE-82A0-B44CA58E49EA}" destId="{77852D98-C732-474E-907B-F78D72E7025F}" srcOrd="0" destOrd="0" presId="urn:microsoft.com/office/officeart/2005/8/layout/hierarchy3"/>
    <dgm:cxn modelId="{4E7B94AD-7CCC-4336-B281-F11ACAAFADA5}" srcId="{5D261113-A180-4407-8731-8E234EF16DFC}" destId="{B65C601E-BD26-44F8-9EB3-A1E15DA79DE9}" srcOrd="0" destOrd="0" parTransId="{BA7693E3-1B33-4BB3-B2BA-67F82B46C5DD}" sibTransId="{538DE9DC-BAA9-4469-9F88-E129A60FA89D}"/>
    <dgm:cxn modelId="{DC9572BD-8A0F-479F-BDB1-2CBED08825E3}" type="presOf" srcId="{B65C601E-BD26-44F8-9EB3-A1E15DA79DE9}" destId="{8EEF1EC8-7D61-412B-ACB4-30F2F6156361}" srcOrd="0" destOrd="0" presId="urn:microsoft.com/office/officeart/2005/8/layout/hierarchy3"/>
    <dgm:cxn modelId="{37F056C8-9AAC-4C97-A599-4EA0B38F094F}" type="presOf" srcId="{82E7560D-8287-4B2C-911A-C17C9E6B687F}" destId="{618A354A-DD29-4936-A4E9-14A8BDF3C590}" srcOrd="0" destOrd="0" presId="urn:microsoft.com/office/officeart/2005/8/layout/hierarchy3"/>
    <dgm:cxn modelId="{B8F41DD1-29A9-4566-9B19-959B67CF4CBE}" type="presOf" srcId="{88361216-1F1E-4CB0-BA73-2C4B53199945}" destId="{B9786F29-06FA-4081-B70C-7E960DE8EFA5}" srcOrd="0" destOrd="0" presId="urn:microsoft.com/office/officeart/2005/8/layout/hierarchy3"/>
    <dgm:cxn modelId="{591024D2-81E4-457B-9631-FCB493BE55FE}" type="presOf" srcId="{B65C601E-BD26-44F8-9EB3-A1E15DA79DE9}" destId="{7BEBA9BB-71E2-430C-B043-CD8FDCF56E65}" srcOrd="1" destOrd="0" presId="urn:microsoft.com/office/officeart/2005/8/layout/hierarchy3"/>
    <dgm:cxn modelId="{0E514AE4-4992-42CD-B5CA-0E6C1EF41B93}" srcId="{B65C601E-BD26-44F8-9EB3-A1E15DA79DE9}" destId="{82E7560D-8287-4B2C-911A-C17C9E6B687F}" srcOrd="2" destOrd="0" parTransId="{CC7521AC-C566-4CCF-AE80-D3A9F39F4669}" sibTransId="{463C710E-20CB-4E05-A064-73872334FC8D}"/>
    <dgm:cxn modelId="{3D1CE3E4-3BFF-495D-B05C-F65640684BCF}" type="presOf" srcId="{BE1377F9-D979-466E-B767-9401A4580CF4}" destId="{17FF1F7B-9A69-46CC-BEEC-C3F694EBA8E8}" srcOrd="0" destOrd="0" presId="urn:microsoft.com/office/officeart/2005/8/layout/hierarchy3"/>
    <dgm:cxn modelId="{FDF4C73A-2290-4F7D-AB36-CE37E60DD754}" type="presParOf" srcId="{51AC8717-E541-4B69-950B-279B749E5396}" destId="{B54DEF87-3B6A-450A-9CDE-5F83798C28E2}" srcOrd="0" destOrd="0" presId="urn:microsoft.com/office/officeart/2005/8/layout/hierarchy3"/>
    <dgm:cxn modelId="{B587FC35-C107-4A3F-8EBE-7C65FFB075BF}" type="presParOf" srcId="{B54DEF87-3B6A-450A-9CDE-5F83798C28E2}" destId="{39E8A7E5-85B0-4FCC-B05C-B966507869A8}" srcOrd="0" destOrd="0" presId="urn:microsoft.com/office/officeart/2005/8/layout/hierarchy3"/>
    <dgm:cxn modelId="{F0EEA6D3-4D1A-4F7C-A363-E762F347CEDD}" type="presParOf" srcId="{39E8A7E5-85B0-4FCC-B05C-B966507869A8}" destId="{8EEF1EC8-7D61-412B-ACB4-30F2F6156361}" srcOrd="0" destOrd="0" presId="urn:microsoft.com/office/officeart/2005/8/layout/hierarchy3"/>
    <dgm:cxn modelId="{CB529E14-E379-43CC-B773-F51C83B50C68}" type="presParOf" srcId="{39E8A7E5-85B0-4FCC-B05C-B966507869A8}" destId="{7BEBA9BB-71E2-430C-B043-CD8FDCF56E65}" srcOrd="1" destOrd="0" presId="urn:microsoft.com/office/officeart/2005/8/layout/hierarchy3"/>
    <dgm:cxn modelId="{AFF9A5B3-5408-4B89-85ED-999C21D34F4D}" type="presParOf" srcId="{B54DEF87-3B6A-450A-9CDE-5F83798C28E2}" destId="{B5EB672B-BAAC-40AB-9F3C-2BA220CE8C04}" srcOrd="1" destOrd="0" presId="urn:microsoft.com/office/officeart/2005/8/layout/hierarchy3"/>
    <dgm:cxn modelId="{4EEE79A1-872D-448D-8AC9-319F78BF66F1}" type="presParOf" srcId="{B5EB672B-BAAC-40AB-9F3C-2BA220CE8C04}" destId="{F4D152FD-1A1C-441D-B4C7-3E2472987843}" srcOrd="0" destOrd="0" presId="urn:microsoft.com/office/officeart/2005/8/layout/hierarchy3"/>
    <dgm:cxn modelId="{C4DD3C73-333D-459F-BA82-A36272E17B5C}" type="presParOf" srcId="{B5EB672B-BAAC-40AB-9F3C-2BA220CE8C04}" destId="{67A6A9A4-34A3-4F5E-AABB-5729748521BD}" srcOrd="1" destOrd="0" presId="urn:microsoft.com/office/officeart/2005/8/layout/hierarchy3"/>
    <dgm:cxn modelId="{FFFB2B44-25E8-4111-8522-E8F1144FD3DB}" type="presParOf" srcId="{B5EB672B-BAAC-40AB-9F3C-2BA220CE8C04}" destId="{BF9338C2-C71A-499E-9102-8A7E9275D312}" srcOrd="2" destOrd="0" presId="urn:microsoft.com/office/officeart/2005/8/layout/hierarchy3"/>
    <dgm:cxn modelId="{1C7351BD-F273-4527-8112-E4AEA690B7AF}" type="presParOf" srcId="{B5EB672B-BAAC-40AB-9F3C-2BA220CE8C04}" destId="{B9786F29-06FA-4081-B70C-7E960DE8EFA5}" srcOrd="3" destOrd="0" presId="urn:microsoft.com/office/officeart/2005/8/layout/hierarchy3"/>
    <dgm:cxn modelId="{E9256D61-70EE-41BE-9DB1-3D0B345C17D8}" type="presParOf" srcId="{B5EB672B-BAAC-40AB-9F3C-2BA220CE8C04}" destId="{F0BF608F-B890-4E79-B35A-F5DE666C6D79}" srcOrd="4" destOrd="0" presId="urn:microsoft.com/office/officeart/2005/8/layout/hierarchy3"/>
    <dgm:cxn modelId="{7F307796-55C2-4A0D-B135-F5F85819318F}" type="presParOf" srcId="{B5EB672B-BAAC-40AB-9F3C-2BA220CE8C04}" destId="{618A354A-DD29-4936-A4E9-14A8BDF3C590}" srcOrd="5" destOrd="0" presId="urn:microsoft.com/office/officeart/2005/8/layout/hierarchy3"/>
    <dgm:cxn modelId="{8A45CDAE-D645-4E6E-9870-4E377FE0D354}" type="presParOf" srcId="{B5EB672B-BAAC-40AB-9F3C-2BA220CE8C04}" destId="{17FF1F7B-9A69-46CC-BEEC-C3F694EBA8E8}" srcOrd="6" destOrd="0" presId="urn:microsoft.com/office/officeart/2005/8/layout/hierarchy3"/>
    <dgm:cxn modelId="{181EE03B-1E77-40F5-B309-2ADF9DABB004}" type="presParOf" srcId="{B5EB672B-BAAC-40AB-9F3C-2BA220CE8C04}" destId="{77852D98-C732-474E-907B-F78D72E7025F}" srcOrd="7" destOrd="0" presId="urn:microsoft.com/office/officeart/2005/8/layout/hierarchy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261113-A180-4407-8731-8E234EF16DFC}" type="doc">
      <dgm:prSet loTypeId="urn:microsoft.com/office/officeart/2005/8/layout/hierarchy3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65C601E-BD26-44F8-9EB3-A1E15DA79DE9}">
      <dgm:prSet/>
      <dgm:spPr/>
      <dgm:t>
        <a:bodyPr/>
        <a:lstStyle/>
        <a:p>
          <a:r>
            <a:rPr lang="en-US" dirty="0"/>
            <a:t>Decision Tree enhanced</a:t>
          </a:r>
        </a:p>
      </dgm:t>
    </dgm:pt>
    <dgm:pt modelId="{BA7693E3-1B33-4BB3-B2BA-67F82B46C5DD}" type="parTrans" cxnId="{4E7B94AD-7CCC-4336-B281-F11ACAAFADA5}">
      <dgm:prSet/>
      <dgm:spPr/>
      <dgm:t>
        <a:bodyPr/>
        <a:lstStyle/>
        <a:p>
          <a:endParaRPr lang="en-US"/>
        </a:p>
      </dgm:t>
    </dgm:pt>
    <dgm:pt modelId="{538DE9DC-BAA9-4469-9F88-E129A60FA89D}" type="sibTrans" cxnId="{4E7B94AD-7CCC-4336-B281-F11ACAAFADA5}">
      <dgm:prSet/>
      <dgm:spPr/>
      <dgm:t>
        <a:bodyPr/>
        <a:lstStyle/>
        <a:p>
          <a:endParaRPr lang="en-US"/>
        </a:p>
      </dgm:t>
    </dgm:pt>
    <dgm:pt modelId="{BF9E9568-1A8D-4034-9FB7-2EF02AE4A6D5}">
      <dgm:prSet/>
      <dgm:spPr/>
      <dgm:t>
        <a:bodyPr/>
        <a:lstStyle/>
        <a:p>
          <a:r>
            <a:rPr lang="en-US" dirty="0"/>
            <a:t>81% Business metric</a:t>
          </a:r>
        </a:p>
      </dgm:t>
    </dgm:pt>
    <dgm:pt modelId="{486A9503-EA01-463D-ACE2-0B7FB47A01B5}" type="parTrans" cxnId="{DACDE519-F823-436A-B804-3487012572AF}">
      <dgm:prSet/>
      <dgm:spPr/>
      <dgm:t>
        <a:bodyPr/>
        <a:lstStyle/>
        <a:p>
          <a:endParaRPr lang="en-US"/>
        </a:p>
      </dgm:t>
    </dgm:pt>
    <dgm:pt modelId="{25A5E6C1-C8D9-4F54-8FB7-3EA80F1AC0DE}" type="sibTrans" cxnId="{DACDE519-F823-436A-B804-3487012572AF}">
      <dgm:prSet/>
      <dgm:spPr/>
      <dgm:t>
        <a:bodyPr/>
        <a:lstStyle/>
        <a:p>
          <a:endParaRPr lang="en-US"/>
        </a:p>
      </dgm:t>
    </dgm:pt>
    <dgm:pt modelId="{88361216-1F1E-4CB0-BA73-2C4B53199945}">
      <dgm:prSet/>
      <dgm:spPr/>
      <dgm:t>
        <a:bodyPr/>
        <a:lstStyle/>
        <a:p>
          <a:r>
            <a:rPr lang="en-US" dirty="0"/>
            <a:t>76% Cross validation</a:t>
          </a:r>
        </a:p>
      </dgm:t>
    </dgm:pt>
    <dgm:pt modelId="{F05E2B07-9097-405E-B7CB-FAEA790C487D}" type="parTrans" cxnId="{496DAE65-0348-4B94-BD7B-56CEA72BDF5F}">
      <dgm:prSet/>
      <dgm:spPr/>
      <dgm:t>
        <a:bodyPr/>
        <a:lstStyle/>
        <a:p>
          <a:endParaRPr lang="en-US"/>
        </a:p>
      </dgm:t>
    </dgm:pt>
    <dgm:pt modelId="{0AD0B391-2E88-4C08-813F-5C6DD5315F6B}" type="sibTrans" cxnId="{496DAE65-0348-4B94-BD7B-56CEA72BDF5F}">
      <dgm:prSet/>
      <dgm:spPr/>
      <dgm:t>
        <a:bodyPr/>
        <a:lstStyle/>
        <a:p>
          <a:endParaRPr lang="en-US"/>
        </a:p>
      </dgm:t>
    </dgm:pt>
    <dgm:pt modelId="{82E7560D-8287-4B2C-911A-C17C9E6B687F}">
      <dgm:prSet/>
      <dgm:spPr/>
      <dgm:t>
        <a:bodyPr/>
        <a:lstStyle/>
        <a:p>
          <a:r>
            <a:rPr lang="en-US" dirty="0"/>
            <a:t>76% test</a:t>
          </a:r>
        </a:p>
      </dgm:t>
    </dgm:pt>
    <dgm:pt modelId="{CC7521AC-C566-4CCF-AE80-D3A9F39F4669}" type="parTrans" cxnId="{0E514AE4-4992-42CD-B5CA-0E6C1EF41B93}">
      <dgm:prSet/>
      <dgm:spPr/>
      <dgm:t>
        <a:bodyPr/>
        <a:lstStyle/>
        <a:p>
          <a:endParaRPr lang="en-US"/>
        </a:p>
      </dgm:t>
    </dgm:pt>
    <dgm:pt modelId="{463C710E-20CB-4E05-A064-73872334FC8D}" type="sibTrans" cxnId="{0E514AE4-4992-42CD-B5CA-0E6C1EF41B93}">
      <dgm:prSet/>
      <dgm:spPr/>
      <dgm:t>
        <a:bodyPr/>
        <a:lstStyle/>
        <a:p>
          <a:endParaRPr lang="en-US"/>
        </a:p>
      </dgm:t>
    </dgm:pt>
    <dgm:pt modelId="{7421B26D-3A3F-4EDE-82A0-B44CA58E49EA}">
      <dgm:prSet/>
      <dgm:spPr/>
      <dgm:t>
        <a:bodyPr/>
        <a:lstStyle/>
        <a:p>
          <a:r>
            <a:rPr lang="en-US" dirty="0"/>
            <a:t>76% train</a:t>
          </a:r>
        </a:p>
      </dgm:t>
    </dgm:pt>
    <dgm:pt modelId="{BE1377F9-D979-466E-B767-9401A4580CF4}" type="parTrans" cxnId="{AA78B196-9792-4069-82D6-D2B61EFFAD7E}">
      <dgm:prSet/>
      <dgm:spPr/>
      <dgm:t>
        <a:bodyPr/>
        <a:lstStyle/>
        <a:p>
          <a:endParaRPr lang="en-US"/>
        </a:p>
      </dgm:t>
    </dgm:pt>
    <dgm:pt modelId="{A70B29E3-CD31-4E7D-8776-CE5582BD791D}" type="sibTrans" cxnId="{AA78B196-9792-4069-82D6-D2B61EFFAD7E}">
      <dgm:prSet/>
      <dgm:spPr/>
      <dgm:t>
        <a:bodyPr/>
        <a:lstStyle/>
        <a:p>
          <a:endParaRPr lang="en-US"/>
        </a:p>
      </dgm:t>
    </dgm:pt>
    <dgm:pt modelId="{51AC8717-E541-4B69-950B-279B749E5396}" type="pres">
      <dgm:prSet presAssocID="{5D261113-A180-4407-8731-8E234EF16DF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54DEF87-3B6A-450A-9CDE-5F83798C28E2}" type="pres">
      <dgm:prSet presAssocID="{B65C601E-BD26-44F8-9EB3-A1E15DA79DE9}" presName="root" presStyleCnt="0"/>
      <dgm:spPr/>
    </dgm:pt>
    <dgm:pt modelId="{39E8A7E5-85B0-4FCC-B05C-B966507869A8}" type="pres">
      <dgm:prSet presAssocID="{B65C601E-BD26-44F8-9EB3-A1E15DA79DE9}" presName="rootComposite" presStyleCnt="0"/>
      <dgm:spPr/>
    </dgm:pt>
    <dgm:pt modelId="{8EEF1EC8-7D61-412B-ACB4-30F2F6156361}" type="pres">
      <dgm:prSet presAssocID="{B65C601E-BD26-44F8-9EB3-A1E15DA79DE9}" presName="rootText" presStyleLbl="node1" presStyleIdx="0" presStyleCnt="1"/>
      <dgm:spPr/>
    </dgm:pt>
    <dgm:pt modelId="{7BEBA9BB-71E2-430C-B043-CD8FDCF56E65}" type="pres">
      <dgm:prSet presAssocID="{B65C601E-BD26-44F8-9EB3-A1E15DA79DE9}" presName="rootConnector" presStyleLbl="node1" presStyleIdx="0" presStyleCnt="1"/>
      <dgm:spPr/>
    </dgm:pt>
    <dgm:pt modelId="{B5EB672B-BAAC-40AB-9F3C-2BA220CE8C04}" type="pres">
      <dgm:prSet presAssocID="{B65C601E-BD26-44F8-9EB3-A1E15DA79DE9}" presName="childShape" presStyleCnt="0"/>
      <dgm:spPr/>
    </dgm:pt>
    <dgm:pt modelId="{F4D152FD-1A1C-441D-B4C7-3E2472987843}" type="pres">
      <dgm:prSet presAssocID="{486A9503-EA01-463D-ACE2-0B7FB47A01B5}" presName="Name13" presStyleLbl="parChTrans1D2" presStyleIdx="0" presStyleCnt="4"/>
      <dgm:spPr/>
    </dgm:pt>
    <dgm:pt modelId="{67A6A9A4-34A3-4F5E-AABB-5729748521BD}" type="pres">
      <dgm:prSet presAssocID="{BF9E9568-1A8D-4034-9FB7-2EF02AE4A6D5}" presName="childText" presStyleLbl="bgAcc1" presStyleIdx="0" presStyleCnt="4">
        <dgm:presLayoutVars>
          <dgm:bulletEnabled val="1"/>
        </dgm:presLayoutVars>
      </dgm:prSet>
      <dgm:spPr/>
    </dgm:pt>
    <dgm:pt modelId="{BF9338C2-C71A-499E-9102-8A7E9275D312}" type="pres">
      <dgm:prSet presAssocID="{F05E2B07-9097-405E-B7CB-FAEA790C487D}" presName="Name13" presStyleLbl="parChTrans1D2" presStyleIdx="1" presStyleCnt="4"/>
      <dgm:spPr/>
    </dgm:pt>
    <dgm:pt modelId="{B9786F29-06FA-4081-B70C-7E960DE8EFA5}" type="pres">
      <dgm:prSet presAssocID="{88361216-1F1E-4CB0-BA73-2C4B53199945}" presName="childText" presStyleLbl="bgAcc1" presStyleIdx="1" presStyleCnt="4">
        <dgm:presLayoutVars>
          <dgm:bulletEnabled val="1"/>
        </dgm:presLayoutVars>
      </dgm:prSet>
      <dgm:spPr/>
    </dgm:pt>
    <dgm:pt modelId="{F0BF608F-B890-4E79-B35A-F5DE666C6D79}" type="pres">
      <dgm:prSet presAssocID="{CC7521AC-C566-4CCF-AE80-D3A9F39F4669}" presName="Name13" presStyleLbl="parChTrans1D2" presStyleIdx="2" presStyleCnt="4"/>
      <dgm:spPr/>
    </dgm:pt>
    <dgm:pt modelId="{618A354A-DD29-4936-A4E9-14A8BDF3C590}" type="pres">
      <dgm:prSet presAssocID="{82E7560D-8287-4B2C-911A-C17C9E6B687F}" presName="childText" presStyleLbl="bgAcc1" presStyleIdx="2" presStyleCnt="4">
        <dgm:presLayoutVars>
          <dgm:bulletEnabled val="1"/>
        </dgm:presLayoutVars>
      </dgm:prSet>
      <dgm:spPr/>
    </dgm:pt>
    <dgm:pt modelId="{17FF1F7B-9A69-46CC-BEEC-C3F694EBA8E8}" type="pres">
      <dgm:prSet presAssocID="{BE1377F9-D979-466E-B767-9401A4580CF4}" presName="Name13" presStyleLbl="parChTrans1D2" presStyleIdx="3" presStyleCnt="4"/>
      <dgm:spPr/>
    </dgm:pt>
    <dgm:pt modelId="{77852D98-C732-474E-907B-F78D72E7025F}" type="pres">
      <dgm:prSet presAssocID="{7421B26D-3A3F-4EDE-82A0-B44CA58E49EA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DACDE519-F823-436A-B804-3487012572AF}" srcId="{B65C601E-BD26-44F8-9EB3-A1E15DA79DE9}" destId="{BF9E9568-1A8D-4034-9FB7-2EF02AE4A6D5}" srcOrd="0" destOrd="0" parTransId="{486A9503-EA01-463D-ACE2-0B7FB47A01B5}" sibTransId="{25A5E6C1-C8D9-4F54-8FB7-3EA80F1AC0DE}"/>
    <dgm:cxn modelId="{66EB8729-7E50-4E57-98E1-71F19F2805AA}" type="presOf" srcId="{5D261113-A180-4407-8731-8E234EF16DFC}" destId="{51AC8717-E541-4B69-950B-279B749E5396}" srcOrd="0" destOrd="0" presId="urn:microsoft.com/office/officeart/2005/8/layout/hierarchy3"/>
    <dgm:cxn modelId="{496DAE65-0348-4B94-BD7B-56CEA72BDF5F}" srcId="{B65C601E-BD26-44F8-9EB3-A1E15DA79DE9}" destId="{88361216-1F1E-4CB0-BA73-2C4B53199945}" srcOrd="1" destOrd="0" parTransId="{F05E2B07-9097-405E-B7CB-FAEA790C487D}" sibTransId="{0AD0B391-2E88-4C08-813F-5C6DD5315F6B}"/>
    <dgm:cxn modelId="{33679967-0F29-413D-89A8-E9F76198BCD8}" type="presOf" srcId="{486A9503-EA01-463D-ACE2-0B7FB47A01B5}" destId="{F4D152FD-1A1C-441D-B4C7-3E2472987843}" srcOrd="0" destOrd="0" presId="urn:microsoft.com/office/officeart/2005/8/layout/hierarchy3"/>
    <dgm:cxn modelId="{568B6B8B-AE2E-4D5D-AA10-44B17A23AF65}" type="presOf" srcId="{F05E2B07-9097-405E-B7CB-FAEA790C487D}" destId="{BF9338C2-C71A-499E-9102-8A7E9275D312}" srcOrd="0" destOrd="0" presId="urn:microsoft.com/office/officeart/2005/8/layout/hierarchy3"/>
    <dgm:cxn modelId="{AA78B196-9792-4069-82D6-D2B61EFFAD7E}" srcId="{B65C601E-BD26-44F8-9EB3-A1E15DA79DE9}" destId="{7421B26D-3A3F-4EDE-82A0-B44CA58E49EA}" srcOrd="3" destOrd="0" parTransId="{BE1377F9-D979-466E-B767-9401A4580CF4}" sibTransId="{A70B29E3-CD31-4E7D-8776-CE5582BD791D}"/>
    <dgm:cxn modelId="{FA4D79AA-54A2-42FF-8E3F-4D75773F80E8}" type="presOf" srcId="{CC7521AC-C566-4CCF-AE80-D3A9F39F4669}" destId="{F0BF608F-B890-4E79-B35A-F5DE666C6D79}" srcOrd="0" destOrd="0" presId="urn:microsoft.com/office/officeart/2005/8/layout/hierarchy3"/>
    <dgm:cxn modelId="{61B89AAC-2CC2-4097-8273-C36974E51AD1}" type="presOf" srcId="{BF9E9568-1A8D-4034-9FB7-2EF02AE4A6D5}" destId="{67A6A9A4-34A3-4F5E-AABB-5729748521BD}" srcOrd="0" destOrd="0" presId="urn:microsoft.com/office/officeart/2005/8/layout/hierarchy3"/>
    <dgm:cxn modelId="{3F3C4FAD-0D36-4659-B273-B71FAB98E76D}" type="presOf" srcId="{7421B26D-3A3F-4EDE-82A0-B44CA58E49EA}" destId="{77852D98-C732-474E-907B-F78D72E7025F}" srcOrd="0" destOrd="0" presId="urn:microsoft.com/office/officeart/2005/8/layout/hierarchy3"/>
    <dgm:cxn modelId="{4E7B94AD-7CCC-4336-B281-F11ACAAFADA5}" srcId="{5D261113-A180-4407-8731-8E234EF16DFC}" destId="{B65C601E-BD26-44F8-9EB3-A1E15DA79DE9}" srcOrd="0" destOrd="0" parTransId="{BA7693E3-1B33-4BB3-B2BA-67F82B46C5DD}" sibTransId="{538DE9DC-BAA9-4469-9F88-E129A60FA89D}"/>
    <dgm:cxn modelId="{DC9572BD-8A0F-479F-BDB1-2CBED08825E3}" type="presOf" srcId="{B65C601E-BD26-44F8-9EB3-A1E15DA79DE9}" destId="{8EEF1EC8-7D61-412B-ACB4-30F2F6156361}" srcOrd="0" destOrd="0" presId="urn:microsoft.com/office/officeart/2005/8/layout/hierarchy3"/>
    <dgm:cxn modelId="{37F056C8-9AAC-4C97-A599-4EA0B38F094F}" type="presOf" srcId="{82E7560D-8287-4B2C-911A-C17C9E6B687F}" destId="{618A354A-DD29-4936-A4E9-14A8BDF3C590}" srcOrd="0" destOrd="0" presId="urn:microsoft.com/office/officeart/2005/8/layout/hierarchy3"/>
    <dgm:cxn modelId="{B8F41DD1-29A9-4566-9B19-959B67CF4CBE}" type="presOf" srcId="{88361216-1F1E-4CB0-BA73-2C4B53199945}" destId="{B9786F29-06FA-4081-B70C-7E960DE8EFA5}" srcOrd="0" destOrd="0" presId="urn:microsoft.com/office/officeart/2005/8/layout/hierarchy3"/>
    <dgm:cxn modelId="{591024D2-81E4-457B-9631-FCB493BE55FE}" type="presOf" srcId="{B65C601E-BD26-44F8-9EB3-A1E15DA79DE9}" destId="{7BEBA9BB-71E2-430C-B043-CD8FDCF56E65}" srcOrd="1" destOrd="0" presId="urn:microsoft.com/office/officeart/2005/8/layout/hierarchy3"/>
    <dgm:cxn modelId="{0E514AE4-4992-42CD-B5CA-0E6C1EF41B93}" srcId="{B65C601E-BD26-44F8-9EB3-A1E15DA79DE9}" destId="{82E7560D-8287-4B2C-911A-C17C9E6B687F}" srcOrd="2" destOrd="0" parTransId="{CC7521AC-C566-4CCF-AE80-D3A9F39F4669}" sibTransId="{463C710E-20CB-4E05-A064-73872334FC8D}"/>
    <dgm:cxn modelId="{3D1CE3E4-3BFF-495D-B05C-F65640684BCF}" type="presOf" srcId="{BE1377F9-D979-466E-B767-9401A4580CF4}" destId="{17FF1F7B-9A69-46CC-BEEC-C3F694EBA8E8}" srcOrd="0" destOrd="0" presId="urn:microsoft.com/office/officeart/2005/8/layout/hierarchy3"/>
    <dgm:cxn modelId="{FDF4C73A-2290-4F7D-AB36-CE37E60DD754}" type="presParOf" srcId="{51AC8717-E541-4B69-950B-279B749E5396}" destId="{B54DEF87-3B6A-450A-9CDE-5F83798C28E2}" srcOrd="0" destOrd="0" presId="urn:microsoft.com/office/officeart/2005/8/layout/hierarchy3"/>
    <dgm:cxn modelId="{B587FC35-C107-4A3F-8EBE-7C65FFB075BF}" type="presParOf" srcId="{B54DEF87-3B6A-450A-9CDE-5F83798C28E2}" destId="{39E8A7E5-85B0-4FCC-B05C-B966507869A8}" srcOrd="0" destOrd="0" presId="urn:microsoft.com/office/officeart/2005/8/layout/hierarchy3"/>
    <dgm:cxn modelId="{F0EEA6D3-4D1A-4F7C-A363-E762F347CEDD}" type="presParOf" srcId="{39E8A7E5-85B0-4FCC-B05C-B966507869A8}" destId="{8EEF1EC8-7D61-412B-ACB4-30F2F6156361}" srcOrd="0" destOrd="0" presId="urn:microsoft.com/office/officeart/2005/8/layout/hierarchy3"/>
    <dgm:cxn modelId="{CB529E14-E379-43CC-B773-F51C83B50C68}" type="presParOf" srcId="{39E8A7E5-85B0-4FCC-B05C-B966507869A8}" destId="{7BEBA9BB-71E2-430C-B043-CD8FDCF56E65}" srcOrd="1" destOrd="0" presId="urn:microsoft.com/office/officeart/2005/8/layout/hierarchy3"/>
    <dgm:cxn modelId="{AFF9A5B3-5408-4B89-85ED-999C21D34F4D}" type="presParOf" srcId="{B54DEF87-3B6A-450A-9CDE-5F83798C28E2}" destId="{B5EB672B-BAAC-40AB-9F3C-2BA220CE8C04}" srcOrd="1" destOrd="0" presId="urn:microsoft.com/office/officeart/2005/8/layout/hierarchy3"/>
    <dgm:cxn modelId="{4EEE79A1-872D-448D-8AC9-319F78BF66F1}" type="presParOf" srcId="{B5EB672B-BAAC-40AB-9F3C-2BA220CE8C04}" destId="{F4D152FD-1A1C-441D-B4C7-3E2472987843}" srcOrd="0" destOrd="0" presId="urn:microsoft.com/office/officeart/2005/8/layout/hierarchy3"/>
    <dgm:cxn modelId="{C4DD3C73-333D-459F-BA82-A36272E17B5C}" type="presParOf" srcId="{B5EB672B-BAAC-40AB-9F3C-2BA220CE8C04}" destId="{67A6A9A4-34A3-4F5E-AABB-5729748521BD}" srcOrd="1" destOrd="0" presId="urn:microsoft.com/office/officeart/2005/8/layout/hierarchy3"/>
    <dgm:cxn modelId="{FFFB2B44-25E8-4111-8522-E8F1144FD3DB}" type="presParOf" srcId="{B5EB672B-BAAC-40AB-9F3C-2BA220CE8C04}" destId="{BF9338C2-C71A-499E-9102-8A7E9275D312}" srcOrd="2" destOrd="0" presId="urn:microsoft.com/office/officeart/2005/8/layout/hierarchy3"/>
    <dgm:cxn modelId="{1C7351BD-F273-4527-8112-E4AEA690B7AF}" type="presParOf" srcId="{B5EB672B-BAAC-40AB-9F3C-2BA220CE8C04}" destId="{B9786F29-06FA-4081-B70C-7E960DE8EFA5}" srcOrd="3" destOrd="0" presId="urn:microsoft.com/office/officeart/2005/8/layout/hierarchy3"/>
    <dgm:cxn modelId="{E9256D61-70EE-41BE-9DB1-3D0B345C17D8}" type="presParOf" srcId="{B5EB672B-BAAC-40AB-9F3C-2BA220CE8C04}" destId="{F0BF608F-B890-4E79-B35A-F5DE666C6D79}" srcOrd="4" destOrd="0" presId="urn:microsoft.com/office/officeart/2005/8/layout/hierarchy3"/>
    <dgm:cxn modelId="{7F307796-55C2-4A0D-B135-F5F85819318F}" type="presParOf" srcId="{B5EB672B-BAAC-40AB-9F3C-2BA220CE8C04}" destId="{618A354A-DD29-4936-A4E9-14A8BDF3C590}" srcOrd="5" destOrd="0" presId="urn:microsoft.com/office/officeart/2005/8/layout/hierarchy3"/>
    <dgm:cxn modelId="{8A45CDAE-D645-4E6E-9870-4E377FE0D354}" type="presParOf" srcId="{B5EB672B-BAAC-40AB-9F3C-2BA220CE8C04}" destId="{17FF1F7B-9A69-46CC-BEEC-C3F694EBA8E8}" srcOrd="6" destOrd="0" presId="urn:microsoft.com/office/officeart/2005/8/layout/hierarchy3"/>
    <dgm:cxn modelId="{181EE03B-1E77-40F5-B309-2ADF9DABB004}" type="presParOf" srcId="{B5EB672B-BAAC-40AB-9F3C-2BA220CE8C04}" destId="{77852D98-C732-474E-907B-F78D72E7025F}" srcOrd="7" destOrd="0" presId="urn:microsoft.com/office/officeart/2005/8/layout/hierarchy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D261113-A180-4407-8731-8E234EF16DFC}" type="doc">
      <dgm:prSet loTypeId="urn:microsoft.com/office/officeart/2005/8/layout/hierarchy3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F495174-C9AB-4496-8496-E45811276DE9}">
      <dgm:prSet/>
      <dgm:spPr/>
      <dgm:t>
        <a:bodyPr/>
        <a:lstStyle/>
        <a:p>
          <a:r>
            <a:rPr lang="en-US" dirty="0"/>
            <a:t>Logistic Regression</a:t>
          </a:r>
        </a:p>
      </dgm:t>
    </dgm:pt>
    <dgm:pt modelId="{BFD8BBA1-03F0-4226-A341-B11F6A9443D1}" type="parTrans" cxnId="{46A55F79-51F3-4DB2-9F37-C99537041B95}">
      <dgm:prSet/>
      <dgm:spPr/>
      <dgm:t>
        <a:bodyPr/>
        <a:lstStyle/>
        <a:p>
          <a:endParaRPr lang="en-US"/>
        </a:p>
      </dgm:t>
    </dgm:pt>
    <dgm:pt modelId="{A69603D5-CD44-403D-8198-1EC226D6FC69}" type="sibTrans" cxnId="{46A55F79-51F3-4DB2-9F37-C99537041B95}">
      <dgm:prSet/>
      <dgm:spPr/>
      <dgm:t>
        <a:bodyPr/>
        <a:lstStyle/>
        <a:p>
          <a:endParaRPr lang="en-US"/>
        </a:p>
      </dgm:t>
    </dgm:pt>
    <dgm:pt modelId="{1A89AF9B-1AE8-402E-9D11-3857B96FD288}">
      <dgm:prSet/>
      <dgm:spPr/>
      <dgm:t>
        <a:bodyPr/>
        <a:lstStyle/>
        <a:p>
          <a:r>
            <a:rPr lang="en-US" dirty="0"/>
            <a:t>83% Business metric</a:t>
          </a:r>
        </a:p>
      </dgm:t>
    </dgm:pt>
    <dgm:pt modelId="{27267C08-06BA-4C98-BEAC-E0DE5F5A8C7E}" type="parTrans" cxnId="{C6765C90-FD36-406C-8892-DE375CB8A008}">
      <dgm:prSet/>
      <dgm:spPr/>
      <dgm:t>
        <a:bodyPr/>
        <a:lstStyle/>
        <a:p>
          <a:endParaRPr lang="en-US"/>
        </a:p>
      </dgm:t>
    </dgm:pt>
    <dgm:pt modelId="{860F240B-DC26-4DC6-B5A3-2EA9DFE1A532}" type="sibTrans" cxnId="{C6765C90-FD36-406C-8892-DE375CB8A008}">
      <dgm:prSet/>
      <dgm:spPr/>
      <dgm:t>
        <a:bodyPr/>
        <a:lstStyle/>
        <a:p>
          <a:endParaRPr lang="en-US"/>
        </a:p>
      </dgm:t>
    </dgm:pt>
    <dgm:pt modelId="{D4443D8D-4923-4370-BC94-F922DA2726A1}">
      <dgm:prSet/>
      <dgm:spPr/>
      <dgm:t>
        <a:bodyPr/>
        <a:lstStyle/>
        <a:p>
          <a:r>
            <a:rPr lang="en-US" dirty="0"/>
            <a:t>76% Cross Validation</a:t>
          </a:r>
        </a:p>
      </dgm:t>
    </dgm:pt>
    <dgm:pt modelId="{7DE01BE7-7729-4113-8DDC-5DF946C0CE85}" type="parTrans" cxnId="{9EF8D995-35A4-49A0-BDC9-AF8BE2D63817}">
      <dgm:prSet/>
      <dgm:spPr/>
      <dgm:t>
        <a:bodyPr/>
        <a:lstStyle/>
        <a:p>
          <a:endParaRPr lang="en-US"/>
        </a:p>
      </dgm:t>
    </dgm:pt>
    <dgm:pt modelId="{71C0D136-D241-455A-8DD8-57CBA1B12838}" type="sibTrans" cxnId="{9EF8D995-35A4-49A0-BDC9-AF8BE2D63817}">
      <dgm:prSet/>
      <dgm:spPr/>
      <dgm:t>
        <a:bodyPr/>
        <a:lstStyle/>
        <a:p>
          <a:endParaRPr lang="en-US"/>
        </a:p>
      </dgm:t>
    </dgm:pt>
    <dgm:pt modelId="{77ADE090-43F3-458E-88E4-ADDB33832C96}">
      <dgm:prSet/>
      <dgm:spPr/>
      <dgm:t>
        <a:bodyPr/>
        <a:lstStyle/>
        <a:p>
          <a:r>
            <a:rPr lang="en-US" dirty="0"/>
            <a:t>75% test</a:t>
          </a:r>
        </a:p>
      </dgm:t>
    </dgm:pt>
    <dgm:pt modelId="{C61B8007-2A1D-4F9F-9466-CB28B98AB8AD}" type="parTrans" cxnId="{F6AB937A-1E12-4E0C-939C-E749D4F12E40}">
      <dgm:prSet/>
      <dgm:spPr/>
      <dgm:t>
        <a:bodyPr/>
        <a:lstStyle/>
        <a:p>
          <a:endParaRPr lang="en-US"/>
        </a:p>
      </dgm:t>
    </dgm:pt>
    <dgm:pt modelId="{0865957F-653B-448A-A8BD-46E663BC772D}" type="sibTrans" cxnId="{F6AB937A-1E12-4E0C-939C-E749D4F12E40}">
      <dgm:prSet/>
      <dgm:spPr/>
      <dgm:t>
        <a:bodyPr/>
        <a:lstStyle/>
        <a:p>
          <a:endParaRPr lang="en-US"/>
        </a:p>
      </dgm:t>
    </dgm:pt>
    <dgm:pt modelId="{7E3A14DA-352D-4944-8C5B-46AFF3407D84}">
      <dgm:prSet/>
      <dgm:spPr/>
      <dgm:t>
        <a:bodyPr/>
        <a:lstStyle/>
        <a:p>
          <a:r>
            <a:rPr lang="en-US" dirty="0"/>
            <a:t>76% train</a:t>
          </a:r>
        </a:p>
      </dgm:t>
    </dgm:pt>
    <dgm:pt modelId="{FA6D83D9-C1E5-45F1-B7E3-29660EF45D78}" type="parTrans" cxnId="{7B720875-2958-44A5-A2C1-6D7871596EB6}">
      <dgm:prSet/>
      <dgm:spPr/>
      <dgm:t>
        <a:bodyPr/>
        <a:lstStyle/>
        <a:p>
          <a:endParaRPr lang="en-US"/>
        </a:p>
      </dgm:t>
    </dgm:pt>
    <dgm:pt modelId="{BF676385-1B5E-4F2A-97C0-05BC74BD40FB}" type="sibTrans" cxnId="{7B720875-2958-44A5-A2C1-6D7871596EB6}">
      <dgm:prSet/>
      <dgm:spPr/>
      <dgm:t>
        <a:bodyPr/>
        <a:lstStyle/>
        <a:p>
          <a:endParaRPr lang="en-US"/>
        </a:p>
      </dgm:t>
    </dgm:pt>
    <dgm:pt modelId="{51AC8717-E541-4B69-950B-279B749E5396}" type="pres">
      <dgm:prSet presAssocID="{5D261113-A180-4407-8731-8E234EF16DF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E08F22-327F-46E0-AAE4-D2654FD3C7DD}" type="pres">
      <dgm:prSet presAssocID="{3F495174-C9AB-4496-8496-E45811276DE9}" presName="root" presStyleCnt="0"/>
      <dgm:spPr/>
    </dgm:pt>
    <dgm:pt modelId="{070E0A15-427E-48D2-A26E-478705525484}" type="pres">
      <dgm:prSet presAssocID="{3F495174-C9AB-4496-8496-E45811276DE9}" presName="rootComposite" presStyleCnt="0"/>
      <dgm:spPr/>
    </dgm:pt>
    <dgm:pt modelId="{4544ED4C-E040-43AD-A115-F3754EB90149}" type="pres">
      <dgm:prSet presAssocID="{3F495174-C9AB-4496-8496-E45811276DE9}" presName="rootText" presStyleLbl="node1" presStyleIdx="0" presStyleCnt="1"/>
      <dgm:spPr/>
    </dgm:pt>
    <dgm:pt modelId="{88C23119-5942-49B0-BBBA-9B99299AC585}" type="pres">
      <dgm:prSet presAssocID="{3F495174-C9AB-4496-8496-E45811276DE9}" presName="rootConnector" presStyleLbl="node1" presStyleIdx="0" presStyleCnt="1"/>
      <dgm:spPr/>
    </dgm:pt>
    <dgm:pt modelId="{35E3B32B-603B-4A8C-A3E1-44D0D5DDB606}" type="pres">
      <dgm:prSet presAssocID="{3F495174-C9AB-4496-8496-E45811276DE9}" presName="childShape" presStyleCnt="0"/>
      <dgm:spPr/>
    </dgm:pt>
    <dgm:pt modelId="{3345A933-F2CA-42AD-B9B2-55D490C9A96F}" type="pres">
      <dgm:prSet presAssocID="{27267C08-06BA-4C98-BEAC-E0DE5F5A8C7E}" presName="Name13" presStyleLbl="parChTrans1D2" presStyleIdx="0" presStyleCnt="4"/>
      <dgm:spPr/>
    </dgm:pt>
    <dgm:pt modelId="{5F58FE42-E21D-44BB-9FCD-24EFB101B45D}" type="pres">
      <dgm:prSet presAssocID="{1A89AF9B-1AE8-402E-9D11-3857B96FD288}" presName="childText" presStyleLbl="bgAcc1" presStyleIdx="0" presStyleCnt="4">
        <dgm:presLayoutVars>
          <dgm:bulletEnabled val="1"/>
        </dgm:presLayoutVars>
      </dgm:prSet>
      <dgm:spPr/>
    </dgm:pt>
    <dgm:pt modelId="{931FC19B-078D-4109-A2B3-BBA782FC7257}" type="pres">
      <dgm:prSet presAssocID="{7DE01BE7-7729-4113-8DDC-5DF946C0CE85}" presName="Name13" presStyleLbl="parChTrans1D2" presStyleIdx="1" presStyleCnt="4"/>
      <dgm:spPr/>
    </dgm:pt>
    <dgm:pt modelId="{9D267758-830B-4F3B-8535-F39A42C234EF}" type="pres">
      <dgm:prSet presAssocID="{D4443D8D-4923-4370-BC94-F922DA2726A1}" presName="childText" presStyleLbl="bgAcc1" presStyleIdx="1" presStyleCnt="4">
        <dgm:presLayoutVars>
          <dgm:bulletEnabled val="1"/>
        </dgm:presLayoutVars>
      </dgm:prSet>
      <dgm:spPr/>
    </dgm:pt>
    <dgm:pt modelId="{DBEFFFC9-BBF5-433F-B411-9AAD85405360}" type="pres">
      <dgm:prSet presAssocID="{C61B8007-2A1D-4F9F-9466-CB28B98AB8AD}" presName="Name13" presStyleLbl="parChTrans1D2" presStyleIdx="2" presStyleCnt="4"/>
      <dgm:spPr/>
    </dgm:pt>
    <dgm:pt modelId="{FB9AE677-62E8-4A5E-B648-486520962A25}" type="pres">
      <dgm:prSet presAssocID="{77ADE090-43F3-458E-88E4-ADDB33832C96}" presName="childText" presStyleLbl="bgAcc1" presStyleIdx="2" presStyleCnt="4">
        <dgm:presLayoutVars>
          <dgm:bulletEnabled val="1"/>
        </dgm:presLayoutVars>
      </dgm:prSet>
      <dgm:spPr/>
    </dgm:pt>
    <dgm:pt modelId="{777AE22C-B919-45C7-83AA-4A2F9BCD6704}" type="pres">
      <dgm:prSet presAssocID="{FA6D83D9-C1E5-45F1-B7E3-29660EF45D78}" presName="Name13" presStyleLbl="parChTrans1D2" presStyleIdx="3" presStyleCnt="4"/>
      <dgm:spPr/>
    </dgm:pt>
    <dgm:pt modelId="{3BF6C390-4610-40C3-8851-D4DFC29131CB}" type="pres">
      <dgm:prSet presAssocID="{7E3A14DA-352D-4944-8C5B-46AFF3407D84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8E2D903-0FED-4F55-83AB-45A06E4C8534}" type="presOf" srcId="{FA6D83D9-C1E5-45F1-B7E3-29660EF45D78}" destId="{777AE22C-B919-45C7-83AA-4A2F9BCD6704}" srcOrd="0" destOrd="0" presId="urn:microsoft.com/office/officeart/2005/8/layout/hierarchy3"/>
    <dgm:cxn modelId="{03AE9B14-FB88-4981-93C8-F1464613F7D7}" type="presOf" srcId="{77ADE090-43F3-458E-88E4-ADDB33832C96}" destId="{FB9AE677-62E8-4A5E-B648-486520962A25}" srcOrd="0" destOrd="0" presId="urn:microsoft.com/office/officeart/2005/8/layout/hierarchy3"/>
    <dgm:cxn modelId="{66EB8729-7E50-4E57-98E1-71F19F2805AA}" type="presOf" srcId="{5D261113-A180-4407-8731-8E234EF16DFC}" destId="{51AC8717-E541-4B69-950B-279B749E5396}" srcOrd="0" destOrd="0" presId="urn:microsoft.com/office/officeart/2005/8/layout/hierarchy3"/>
    <dgm:cxn modelId="{52CF3669-6281-464A-B888-F64B8B8B1012}" type="presOf" srcId="{27267C08-06BA-4C98-BEAC-E0DE5F5A8C7E}" destId="{3345A933-F2CA-42AD-B9B2-55D490C9A96F}" srcOrd="0" destOrd="0" presId="urn:microsoft.com/office/officeart/2005/8/layout/hierarchy3"/>
    <dgm:cxn modelId="{7B720875-2958-44A5-A2C1-6D7871596EB6}" srcId="{3F495174-C9AB-4496-8496-E45811276DE9}" destId="{7E3A14DA-352D-4944-8C5B-46AFF3407D84}" srcOrd="3" destOrd="0" parTransId="{FA6D83D9-C1E5-45F1-B7E3-29660EF45D78}" sibTransId="{BF676385-1B5E-4F2A-97C0-05BC74BD40FB}"/>
    <dgm:cxn modelId="{0A750F79-AA54-416C-AA0C-E6CB764E5C87}" type="presOf" srcId="{7E3A14DA-352D-4944-8C5B-46AFF3407D84}" destId="{3BF6C390-4610-40C3-8851-D4DFC29131CB}" srcOrd="0" destOrd="0" presId="urn:microsoft.com/office/officeart/2005/8/layout/hierarchy3"/>
    <dgm:cxn modelId="{46A55F79-51F3-4DB2-9F37-C99537041B95}" srcId="{5D261113-A180-4407-8731-8E234EF16DFC}" destId="{3F495174-C9AB-4496-8496-E45811276DE9}" srcOrd="0" destOrd="0" parTransId="{BFD8BBA1-03F0-4226-A341-B11F6A9443D1}" sibTransId="{A69603D5-CD44-403D-8198-1EC226D6FC69}"/>
    <dgm:cxn modelId="{F6AB937A-1E12-4E0C-939C-E749D4F12E40}" srcId="{3F495174-C9AB-4496-8496-E45811276DE9}" destId="{77ADE090-43F3-458E-88E4-ADDB33832C96}" srcOrd="2" destOrd="0" parTransId="{C61B8007-2A1D-4F9F-9466-CB28B98AB8AD}" sibTransId="{0865957F-653B-448A-A8BD-46E663BC772D}"/>
    <dgm:cxn modelId="{C6765C90-FD36-406C-8892-DE375CB8A008}" srcId="{3F495174-C9AB-4496-8496-E45811276DE9}" destId="{1A89AF9B-1AE8-402E-9D11-3857B96FD288}" srcOrd="0" destOrd="0" parTransId="{27267C08-06BA-4C98-BEAC-E0DE5F5A8C7E}" sibTransId="{860F240B-DC26-4DC6-B5A3-2EA9DFE1A532}"/>
    <dgm:cxn modelId="{9EF8D995-35A4-49A0-BDC9-AF8BE2D63817}" srcId="{3F495174-C9AB-4496-8496-E45811276DE9}" destId="{D4443D8D-4923-4370-BC94-F922DA2726A1}" srcOrd="1" destOrd="0" parTransId="{7DE01BE7-7729-4113-8DDC-5DF946C0CE85}" sibTransId="{71C0D136-D241-455A-8DD8-57CBA1B12838}"/>
    <dgm:cxn modelId="{2672049F-E45F-481E-ADDA-44F727CE041B}" type="presOf" srcId="{3F495174-C9AB-4496-8496-E45811276DE9}" destId="{88C23119-5942-49B0-BBBA-9B99299AC585}" srcOrd="1" destOrd="0" presId="urn:microsoft.com/office/officeart/2005/8/layout/hierarchy3"/>
    <dgm:cxn modelId="{A015EBA4-F5AF-49E9-B50F-40933782B3B1}" type="presOf" srcId="{C61B8007-2A1D-4F9F-9466-CB28B98AB8AD}" destId="{DBEFFFC9-BBF5-433F-B411-9AAD85405360}" srcOrd="0" destOrd="0" presId="urn:microsoft.com/office/officeart/2005/8/layout/hierarchy3"/>
    <dgm:cxn modelId="{F99544B8-2532-4055-BAB3-52F83B6A83BA}" type="presOf" srcId="{D4443D8D-4923-4370-BC94-F922DA2726A1}" destId="{9D267758-830B-4F3B-8535-F39A42C234EF}" srcOrd="0" destOrd="0" presId="urn:microsoft.com/office/officeart/2005/8/layout/hierarchy3"/>
    <dgm:cxn modelId="{CD9B34C1-4775-4F5F-8F6E-803626EA66EC}" type="presOf" srcId="{1A89AF9B-1AE8-402E-9D11-3857B96FD288}" destId="{5F58FE42-E21D-44BB-9FCD-24EFB101B45D}" srcOrd="0" destOrd="0" presId="urn:microsoft.com/office/officeart/2005/8/layout/hierarchy3"/>
    <dgm:cxn modelId="{2CB793F1-70A8-4B4F-B266-FF6B2275DE6C}" type="presOf" srcId="{7DE01BE7-7729-4113-8DDC-5DF946C0CE85}" destId="{931FC19B-078D-4109-A2B3-BBA782FC7257}" srcOrd="0" destOrd="0" presId="urn:microsoft.com/office/officeart/2005/8/layout/hierarchy3"/>
    <dgm:cxn modelId="{2B4B86F2-8151-481D-852F-6469BBD547D5}" type="presOf" srcId="{3F495174-C9AB-4496-8496-E45811276DE9}" destId="{4544ED4C-E040-43AD-A115-F3754EB90149}" srcOrd="0" destOrd="0" presId="urn:microsoft.com/office/officeart/2005/8/layout/hierarchy3"/>
    <dgm:cxn modelId="{C0C590E7-8B76-473E-A9BA-8F496A42D64B}" type="presParOf" srcId="{51AC8717-E541-4B69-950B-279B749E5396}" destId="{D9E08F22-327F-46E0-AAE4-D2654FD3C7DD}" srcOrd="0" destOrd="0" presId="urn:microsoft.com/office/officeart/2005/8/layout/hierarchy3"/>
    <dgm:cxn modelId="{44E8FDE4-1881-443D-9F18-194543A96530}" type="presParOf" srcId="{D9E08F22-327F-46E0-AAE4-D2654FD3C7DD}" destId="{070E0A15-427E-48D2-A26E-478705525484}" srcOrd="0" destOrd="0" presId="urn:microsoft.com/office/officeart/2005/8/layout/hierarchy3"/>
    <dgm:cxn modelId="{73FB107F-087E-433A-BB8D-A47E0508CE5A}" type="presParOf" srcId="{070E0A15-427E-48D2-A26E-478705525484}" destId="{4544ED4C-E040-43AD-A115-F3754EB90149}" srcOrd="0" destOrd="0" presId="urn:microsoft.com/office/officeart/2005/8/layout/hierarchy3"/>
    <dgm:cxn modelId="{2DE53141-243C-4CA1-93C1-BC255BA12166}" type="presParOf" srcId="{070E0A15-427E-48D2-A26E-478705525484}" destId="{88C23119-5942-49B0-BBBA-9B99299AC585}" srcOrd="1" destOrd="0" presId="urn:microsoft.com/office/officeart/2005/8/layout/hierarchy3"/>
    <dgm:cxn modelId="{FDDF0440-1BD5-431A-97A0-C39EEB990B72}" type="presParOf" srcId="{D9E08F22-327F-46E0-AAE4-D2654FD3C7DD}" destId="{35E3B32B-603B-4A8C-A3E1-44D0D5DDB606}" srcOrd="1" destOrd="0" presId="urn:microsoft.com/office/officeart/2005/8/layout/hierarchy3"/>
    <dgm:cxn modelId="{B507D524-A890-4236-8363-5B04A7AED019}" type="presParOf" srcId="{35E3B32B-603B-4A8C-A3E1-44D0D5DDB606}" destId="{3345A933-F2CA-42AD-B9B2-55D490C9A96F}" srcOrd="0" destOrd="0" presId="urn:microsoft.com/office/officeart/2005/8/layout/hierarchy3"/>
    <dgm:cxn modelId="{4FD904E8-0E07-4EE6-8D52-22F23B6C60B0}" type="presParOf" srcId="{35E3B32B-603B-4A8C-A3E1-44D0D5DDB606}" destId="{5F58FE42-E21D-44BB-9FCD-24EFB101B45D}" srcOrd="1" destOrd="0" presId="urn:microsoft.com/office/officeart/2005/8/layout/hierarchy3"/>
    <dgm:cxn modelId="{18C4C1B5-BBF3-4904-8C22-0C66DE4BD9DF}" type="presParOf" srcId="{35E3B32B-603B-4A8C-A3E1-44D0D5DDB606}" destId="{931FC19B-078D-4109-A2B3-BBA782FC7257}" srcOrd="2" destOrd="0" presId="urn:microsoft.com/office/officeart/2005/8/layout/hierarchy3"/>
    <dgm:cxn modelId="{06DF658C-1262-4889-8AC6-D6091D923102}" type="presParOf" srcId="{35E3B32B-603B-4A8C-A3E1-44D0D5DDB606}" destId="{9D267758-830B-4F3B-8535-F39A42C234EF}" srcOrd="3" destOrd="0" presId="urn:microsoft.com/office/officeart/2005/8/layout/hierarchy3"/>
    <dgm:cxn modelId="{93203547-7959-4594-A341-7EF9685C2945}" type="presParOf" srcId="{35E3B32B-603B-4A8C-A3E1-44D0D5DDB606}" destId="{DBEFFFC9-BBF5-433F-B411-9AAD85405360}" srcOrd="4" destOrd="0" presId="urn:microsoft.com/office/officeart/2005/8/layout/hierarchy3"/>
    <dgm:cxn modelId="{6C718630-48A0-49C2-9CDB-E4BAEE7BBF6C}" type="presParOf" srcId="{35E3B32B-603B-4A8C-A3E1-44D0D5DDB606}" destId="{FB9AE677-62E8-4A5E-B648-486520962A25}" srcOrd="5" destOrd="0" presId="urn:microsoft.com/office/officeart/2005/8/layout/hierarchy3"/>
    <dgm:cxn modelId="{3AF6DF17-1637-4F90-9F82-532D9509642A}" type="presParOf" srcId="{35E3B32B-603B-4A8C-A3E1-44D0D5DDB606}" destId="{777AE22C-B919-45C7-83AA-4A2F9BCD6704}" srcOrd="6" destOrd="0" presId="urn:microsoft.com/office/officeart/2005/8/layout/hierarchy3"/>
    <dgm:cxn modelId="{9294DCFA-9A74-44D5-A67F-C86ABADE64FB}" type="presParOf" srcId="{35E3B32B-603B-4A8C-A3E1-44D0D5DDB606}" destId="{3BF6C390-4610-40C3-8851-D4DFC29131CB}" srcOrd="7" destOrd="0" presId="urn:microsoft.com/office/officeart/2005/8/layout/hierarchy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D261113-A180-4407-8731-8E234EF16DFC}" type="doc">
      <dgm:prSet loTypeId="urn:microsoft.com/office/officeart/2005/8/layout/hierarchy3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E3A14DA-352D-4944-8C5B-46AFF3407D84}">
      <dgm:prSet/>
      <dgm:spPr/>
      <dgm:t>
        <a:bodyPr/>
        <a:lstStyle/>
        <a:p>
          <a:r>
            <a:rPr lang="en-US"/>
            <a:t>Random Forest enhanced</a:t>
          </a:r>
          <a:endParaRPr lang="en-US" dirty="0"/>
        </a:p>
      </dgm:t>
    </dgm:pt>
    <dgm:pt modelId="{FA6D83D9-C1E5-45F1-B7E3-29660EF45D78}" type="parTrans" cxnId="{7B720875-2958-44A5-A2C1-6D7871596EB6}">
      <dgm:prSet/>
      <dgm:spPr/>
      <dgm:t>
        <a:bodyPr/>
        <a:lstStyle/>
        <a:p>
          <a:endParaRPr lang="en-US"/>
        </a:p>
      </dgm:t>
    </dgm:pt>
    <dgm:pt modelId="{BF676385-1B5E-4F2A-97C0-05BC74BD40FB}" type="sibTrans" cxnId="{7B720875-2958-44A5-A2C1-6D7871596EB6}">
      <dgm:prSet/>
      <dgm:spPr/>
      <dgm:t>
        <a:bodyPr/>
        <a:lstStyle/>
        <a:p>
          <a:endParaRPr lang="en-US"/>
        </a:p>
      </dgm:t>
    </dgm:pt>
    <dgm:pt modelId="{DA14FCFD-3562-4541-877C-142C6DDB8E9D}">
      <dgm:prSet/>
      <dgm:spPr/>
      <dgm:t>
        <a:bodyPr/>
        <a:lstStyle/>
        <a:p>
          <a:r>
            <a:rPr lang="en-US" dirty="0"/>
            <a:t>83% Business metric</a:t>
          </a:r>
        </a:p>
      </dgm:t>
    </dgm:pt>
    <dgm:pt modelId="{BC1B2E3D-9030-4EF8-AB62-1738F3EE25E9}" type="parTrans" cxnId="{FD2070DB-3BDC-40E4-8C40-A6AE8414C129}">
      <dgm:prSet/>
      <dgm:spPr/>
      <dgm:t>
        <a:bodyPr/>
        <a:lstStyle/>
        <a:p>
          <a:endParaRPr lang="en-US"/>
        </a:p>
      </dgm:t>
    </dgm:pt>
    <dgm:pt modelId="{479C728A-422C-4BE9-824A-569C24FB18D4}" type="sibTrans" cxnId="{FD2070DB-3BDC-40E4-8C40-A6AE8414C129}">
      <dgm:prSet/>
      <dgm:spPr/>
      <dgm:t>
        <a:bodyPr/>
        <a:lstStyle/>
        <a:p>
          <a:endParaRPr lang="en-US"/>
        </a:p>
      </dgm:t>
    </dgm:pt>
    <dgm:pt modelId="{9B6ABB7F-1B42-4912-ACC1-50FC3B83A39F}">
      <dgm:prSet/>
      <dgm:spPr/>
      <dgm:t>
        <a:bodyPr/>
        <a:lstStyle/>
        <a:p>
          <a:r>
            <a:rPr lang="en-US" dirty="0"/>
            <a:t>75% Cross Validation</a:t>
          </a:r>
        </a:p>
      </dgm:t>
    </dgm:pt>
    <dgm:pt modelId="{2DB7490A-B0DA-49E3-B4AE-0084891FE438}" type="parTrans" cxnId="{88B12BB2-B9DE-4236-85E5-7E4D8AFE0222}">
      <dgm:prSet/>
      <dgm:spPr/>
      <dgm:t>
        <a:bodyPr/>
        <a:lstStyle/>
        <a:p>
          <a:endParaRPr lang="en-US"/>
        </a:p>
      </dgm:t>
    </dgm:pt>
    <dgm:pt modelId="{1C720D1C-5B73-4989-B29D-5504EF54296A}" type="sibTrans" cxnId="{88B12BB2-B9DE-4236-85E5-7E4D8AFE0222}">
      <dgm:prSet/>
      <dgm:spPr/>
      <dgm:t>
        <a:bodyPr/>
        <a:lstStyle/>
        <a:p>
          <a:endParaRPr lang="en-US"/>
        </a:p>
      </dgm:t>
    </dgm:pt>
    <dgm:pt modelId="{90B79B5F-799A-4E40-9D9F-338D8D6147F9}">
      <dgm:prSet/>
      <dgm:spPr/>
      <dgm:t>
        <a:bodyPr/>
        <a:lstStyle/>
        <a:p>
          <a:r>
            <a:rPr lang="en-US" dirty="0"/>
            <a:t>74% test</a:t>
          </a:r>
        </a:p>
      </dgm:t>
    </dgm:pt>
    <dgm:pt modelId="{5C4C7D6E-0B39-4404-8445-9ADCCBE1BA94}" type="parTrans" cxnId="{BA4957C4-341E-4565-B98D-996BFCC01BA5}">
      <dgm:prSet/>
      <dgm:spPr/>
      <dgm:t>
        <a:bodyPr/>
        <a:lstStyle/>
        <a:p>
          <a:endParaRPr lang="en-US"/>
        </a:p>
      </dgm:t>
    </dgm:pt>
    <dgm:pt modelId="{556BF5A2-FCCC-4F59-B11F-6DC5BF215392}" type="sibTrans" cxnId="{BA4957C4-341E-4565-B98D-996BFCC01BA5}">
      <dgm:prSet/>
      <dgm:spPr/>
      <dgm:t>
        <a:bodyPr/>
        <a:lstStyle/>
        <a:p>
          <a:endParaRPr lang="en-US"/>
        </a:p>
      </dgm:t>
    </dgm:pt>
    <dgm:pt modelId="{DEE2DD2D-23C6-49DB-98D0-4B3DBDA2CC2A}">
      <dgm:prSet/>
      <dgm:spPr/>
      <dgm:t>
        <a:bodyPr/>
        <a:lstStyle/>
        <a:p>
          <a:r>
            <a:rPr lang="en-US" dirty="0"/>
            <a:t>85% train</a:t>
          </a:r>
        </a:p>
      </dgm:t>
    </dgm:pt>
    <dgm:pt modelId="{582FA3CF-C980-468F-9292-4D6AFEBB12D7}" type="parTrans" cxnId="{B5CE0224-66D1-43A6-9D42-866E3EC0DF40}">
      <dgm:prSet/>
      <dgm:spPr/>
      <dgm:t>
        <a:bodyPr/>
        <a:lstStyle/>
        <a:p>
          <a:endParaRPr lang="en-US"/>
        </a:p>
      </dgm:t>
    </dgm:pt>
    <dgm:pt modelId="{8F2762A4-EFAF-473E-B632-E1153C390E8F}" type="sibTrans" cxnId="{B5CE0224-66D1-43A6-9D42-866E3EC0DF40}">
      <dgm:prSet/>
      <dgm:spPr/>
      <dgm:t>
        <a:bodyPr/>
        <a:lstStyle/>
        <a:p>
          <a:endParaRPr lang="en-US"/>
        </a:p>
      </dgm:t>
    </dgm:pt>
    <dgm:pt modelId="{51AC8717-E541-4B69-950B-279B749E5396}" type="pres">
      <dgm:prSet presAssocID="{5D261113-A180-4407-8731-8E234EF16DF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DCD5E9A-0491-4F59-BC7F-7FEF93BC6195}" type="pres">
      <dgm:prSet presAssocID="{7E3A14DA-352D-4944-8C5B-46AFF3407D84}" presName="root" presStyleCnt="0"/>
      <dgm:spPr/>
    </dgm:pt>
    <dgm:pt modelId="{78E37A6F-BCB4-41F8-BD2E-0A19B4823E3D}" type="pres">
      <dgm:prSet presAssocID="{7E3A14DA-352D-4944-8C5B-46AFF3407D84}" presName="rootComposite" presStyleCnt="0"/>
      <dgm:spPr/>
    </dgm:pt>
    <dgm:pt modelId="{A9AD127E-0339-472F-8B1B-BEE95DCFB1B5}" type="pres">
      <dgm:prSet presAssocID="{7E3A14DA-352D-4944-8C5B-46AFF3407D84}" presName="rootText" presStyleLbl="node1" presStyleIdx="0" presStyleCnt="1"/>
      <dgm:spPr/>
    </dgm:pt>
    <dgm:pt modelId="{6FFC83F3-831C-4E78-92E3-924A185E8DB6}" type="pres">
      <dgm:prSet presAssocID="{7E3A14DA-352D-4944-8C5B-46AFF3407D84}" presName="rootConnector" presStyleLbl="node1" presStyleIdx="0" presStyleCnt="1"/>
      <dgm:spPr/>
    </dgm:pt>
    <dgm:pt modelId="{F846C9D6-78BD-45BB-808D-A7E34783211C}" type="pres">
      <dgm:prSet presAssocID="{7E3A14DA-352D-4944-8C5B-46AFF3407D84}" presName="childShape" presStyleCnt="0"/>
      <dgm:spPr/>
    </dgm:pt>
    <dgm:pt modelId="{0DC523AE-4A76-49B1-B2E5-DB254B4D5DD9}" type="pres">
      <dgm:prSet presAssocID="{BC1B2E3D-9030-4EF8-AB62-1738F3EE25E9}" presName="Name13" presStyleLbl="parChTrans1D2" presStyleIdx="0" presStyleCnt="4"/>
      <dgm:spPr/>
    </dgm:pt>
    <dgm:pt modelId="{24361D95-CEE3-47DD-A3BE-E3B9F412F222}" type="pres">
      <dgm:prSet presAssocID="{DA14FCFD-3562-4541-877C-142C6DDB8E9D}" presName="childText" presStyleLbl="bgAcc1" presStyleIdx="0" presStyleCnt="4">
        <dgm:presLayoutVars>
          <dgm:bulletEnabled val="1"/>
        </dgm:presLayoutVars>
      </dgm:prSet>
      <dgm:spPr/>
    </dgm:pt>
    <dgm:pt modelId="{BFA9DC05-72BA-4B48-A09F-CF731C880C75}" type="pres">
      <dgm:prSet presAssocID="{2DB7490A-B0DA-49E3-B4AE-0084891FE438}" presName="Name13" presStyleLbl="parChTrans1D2" presStyleIdx="1" presStyleCnt="4"/>
      <dgm:spPr/>
    </dgm:pt>
    <dgm:pt modelId="{93251CBB-64C1-494F-9318-C5B5783AA74B}" type="pres">
      <dgm:prSet presAssocID="{9B6ABB7F-1B42-4912-ACC1-50FC3B83A39F}" presName="childText" presStyleLbl="bgAcc1" presStyleIdx="1" presStyleCnt="4">
        <dgm:presLayoutVars>
          <dgm:bulletEnabled val="1"/>
        </dgm:presLayoutVars>
      </dgm:prSet>
      <dgm:spPr/>
    </dgm:pt>
    <dgm:pt modelId="{13D37564-2C6F-45EB-8537-4F6DA8D4EE35}" type="pres">
      <dgm:prSet presAssocID="{5C4C7D6E-0B39-4404-8445-9ADCCBE1BA94}" presName="Name13" presStyleLbl="parChTrans1D2" presStyleIdx="2" presStyleCnt="4"/>
      <dgm:spPr/>
    </dgm:pt>
    <dgm:pt modelId="{2E58FF57-0C43-46B9-AD74-D6DEE9AE7085}" type="pres">
      <dgm:prSet presAssocID="{90B79B5F-799A-4E40-9D9F-338D8D6147F9}" presName="childText" presStyleLbl="bgAcc1" presStyleIdx="2" presStyleCnt="4">
        <dgm:presLayoutVars>
          <dgm:bulletEnabled val="1"/>
        </dgm:presLayoutVars>
      </dgm:prSet>
      <dgm:spPr/>
    </dgm:pt>
    <dgm:pt modelId="{7E8DB01E-B229-4E1E-AC53-997EE2B658A5}" type="pres">
      <dgm:prSet presAssocID="{582FA3CF-C980-468F-9292-4D6AFEBB12D7}" presName="Name13" presStyleLbl="parChTrans1D2" presStyleIdx="3" presStyleCnt="4"/>
      <dgm:spPr/>
    </dgm:pt>
    <dgm:pt modelId="{E06EE943-F57E-4DB6-B826-8B5F84D76046}" type="pres">
      <dgm:prSet presAssocID="{DEE2DD2D-23C6-49DB-98D0-4B3DBDA2CC2A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0AB4F109-7D0D-4459-B502-C0E75C80AC12}" type="presOf" srcId="{7E3A14DA-352D-4944-8C5B-46AFF3407D84}" destId="{A9AD127E-0339-472F-8B1B-BEE95DCFB1B5}" srcOrd="0" destOrd="0" presId="urn:microsoft.com/office/officeart/2005/8/layout/hierarchy3"/>
    <dgm:cxn modelId="{B5CE0224-66D1-43A6-9D42-866E3EC0DF40}" srcId="{7E3A14DA-352D-4944-8C5B-46AFF3407D84}" destId="{DEE2DD2D-23C6-49DB-98D0-4B3DBDA2CC2A}" srcOrd="3" destOrd="0" parTransId="{582FA3CF-C980-468F-9292-4D6AFEBB12D7}" sibTransId="{8F2762A4-EFAF-473E-B632-E1153C390E8F}"/>
    <dgm:cxn modelId="{66EB8729-7E50-4E57-98E1-71F19F2805AA}" type="presOf" srcId="{5D261113-A180-4407-8731-8E234EF16DFC}" destId="{51AC8717-E541-4B69-950B-279B749E5396}" srcOrd="0" destOrd="0" presId="urn:microsoft.com/office/officeart/2005/8/layout/hierarchy3"/>
    <dgm:cxn modelId="{7B720875-2958-44A5-A2C1-6D7871596EB6}" srcId="{5D261113-A180-4407-8731-8E234EF16DFC}" destId="{7E3A14DA-352D-4944-8C5B-46AFF3407D84}" srcOrd="0" destOrd="0" parTransId="{FA6D83D9-C1E5-45F1-B7E3-29660EF45D78}" sibTransId="{BF676385-1B5E-4F2A-97C0-05BC74BD40FB}"/>
    <dgm:cxn modelId="{A2659378-E3E3-47FB-BA14-2707977B3FEB}" type="presOf" srcId="{5C4C7D6E-0B39-4404-8445-9ADCCBE1BA94}" destId="{13D37564-2C6F-45EB-8537-4F6DA8D4EE35}" srcOrd="0" destOrd="0" presId="urn:microsoft.com/office/officeart/2005/8/layout/hierarchy3"/>
    <dgm:cxn modelId="{0255B092-682F-4AAD-A748-B155FD180D56}" type="presOf" srcId="{7E3A14DA-352D-4944-8C5B-46AFF3407D84}" destId="{6FFC83F3-831C-4E78-92E3-924A185E8DB6}" srcOrd="1" destOrd="0" presId="urn:microsoft.com/office/officeart/2005/8/layout/hierarchy3"/>
    <dgm:cxn modelId="{792AEDA2-4F17-497C-B0DC-DF002A81E27D}" type="presOf" srcId="{DA14FCFD-3562-4541-877C-142C6DDB8E9D}" destId="{24361D95-CEE3-47DD-A3BE-E3B9F412F222}" srcOrd="0" destOrd="0" presId="urn:microsoft.com/office/officeart/2005/8/layout/hierarchy3"/>
    <dgm:cxn modelId="{DD6600A6-4904-40F7-A4AE-2FF67699C370}" type="presOf" srcId="{2DB7490A-B0DA-49E3-B4AE-0084891FE438}" destId="{BFA9DC05-72BA-4B48-A09F-CF731C880C75}" srcOrd="0" destOrd="0" presId="urn:microsoft.com/office/officeart/2005/8/layout/hierarchy3"/>
    <dgm:cxn modelId="{E29C8EAB-68DB-4D95-9950-1B8386D89A50}" type="presOf" srcId="{DEE2DD2D-23C6-49DB-98D0-4B3DBDA2CC2A}" destId="{E06EE943-F57E-4DB6-B826-8B5F84D76046}" srcOrd="0" destOrd="0" presId="urn:microsoft.com/office/officeart/2005/8/layout/hierarchy3"/>
    <dgm:cxn modelId="{88B12BB2-B9DE-4236-85E5-7E4D8AFE0222}" srcId="{7E3A14DA-352D-4944-8C5B-46AFF3407D84}" destId="{9B6ABB7F-1B42-4912-ACC1-50FC3B83A39F}" srcOrd="1" destOrd="0" parTransId="{2DB7490A-B0DA-49E3-B4AE-0084891FE438}" sibTransId="{1C720D1C-5B73-4989-B29D-5504EF54296A}"/>
    <dgm:cxn modelId="{BA4957C4-341E-4565-B98D-996BFCC01BA5}" srcId="{7E3A14DA-352D-4944-8C5B-46AFF3407D84}" destId="{90B79B5F-799A-4E40-9D9F-338D8D6147F9}" srcOrd="2" destOrd="0" parTransId="{5C4C7D6E-0B39-4404-8445-9ADCCBE1BA94}" sibTransId="{556BF5A2-FCCC-4F59-B11F-6DC5BF215392}"/>
    <dgm:cxn modelId="{8B983EC5-A871-4EA7-956A-7FFCF393A81D}" type="presOf" srcId="{BC1B2E3D-9030-4EF8-AB62-1738F3EE25E9}" destId="{0DC523AE-4A76-49B1-B2E5-DB254B4D5DD9}" srcOrd="0" destOrd="0" presId="urn:microsoft.com/office/officeart/2005/8/layout/hierarchy3"/>
    <dgm:cxn modelId="{02EC2DCE-5F3D-414F-BDFB-8EF81D9085D9}" type="presOf" srcId="{9B6ABB7F-1B42-4912-ACC1-50FC3B83A39F}" destId="{93251CBB-64C1-494F-9318-C5B5783AA74B}" srcOrd="0" destOrd="0" presId="urn:microsoft.com/office/officeart/2005/8/layout/hierarchy3"/>
    <dgm:cxn modelId="{FD2070DB-3BDC-40E4-8C40-A6AE8414C129}" srcId="{7E3A14DA-352D-4944-8C5B-46AFF3407D84}" destId="{DA14FCFD-3562-4541-877C-142C6DDB8E9D}" srcOrd="0" destOrd="0" parTransId="{BC1B2E3D-9030-4EF8-AB62-1738F3EE25E9}" sibTransId="{479C728A-422C-4BE9-824A-569C24FB18D4}"/>
    <dgm:cxn modelId="{B51741E7-2C98-48A2-B888-CE2AD1A62874}" type="presOf" srcId="{582FA3CF-C980-468F-9292-4D6AFEBB12D7}" destId="{7E8DB01E-B229-4E1E-AC53-997EE2B658A5}" srcOrd="0" destOrd="0" presId="urn:microsoft.com/office/officeart/2005/8/layout/hierarchy3"/>
    <dgm:cxn modelId="{FBF54AFA-5CE9-4D3D-8425-94A628B33941}" type="presOf" srcId="{90B79B5F-799A-4E40-9D9F-338D8D6147F9}" destId="{2E58FF57-0C43-46B9-AD74-D6DEE9AE7085}" srcOrd="0" destOrd="0" presId="urn:microsoft.com/office/officeart/2005/8/layout/hierarchy3"/>
    <dgm:cxn modelId="{55282D2E-CA66-40F9-A4E6-B7EEC70521D8}" type="presParOf" srcId="{51AC8717-E541-4B69-950B-279B749E5396}" destId="{7DCD5E9A-0491-4F59-BC7F-7FEF93BC6195}" srcOrd="0" destOrd="0" presId="urn:microsoft.com/office/officeart/2005/8/layout/hierarchy3"/>
    <dgm:cxn modelId="{B62AFFCB-1728-42A3-A2C6-31991AAE8BA0}" type="presParOf" srcId="{7DCD5E9A-0491-4F59-BC7F-7FEF93BC6195}" destId="{78E37A6F-BCB4-41F8-BD2E-0A19B4823E3D}" srcOrd="0" destOrd="0" presId="urn:microsoft.com/office/officeart/2005/8/layout/hierarchy3"/>
    <dgm:cxn modelId="{FC630D00-C647-46CA-8E0D-A940AE400D65}" type="presParOf" srcId="{78E37A6F-BCB4-41F8-BD2E-0A19B4823E3D}" destId="{A9AD127E-0339-472F-8B1B-BEE95DCFB1B5}" srcOrd="0" destOrd="0" presId="urn:microsoft.com/office/officeart/2005/8/layout/hierarchy3"/>
    <dgm:cxn modelId="{785279D9-3909-4ED7-A3D9-5A6FC8CFCC6C}" type="presParOf" srcId="{78E37A6F-BCB4-41F8-BD2E-0A19B4823E3D}" destId="{6FFC83F3-831C-4E78-92E3-924A185E8DB6}" srcOrd="1" destOrd="0" presId="urn:microsoft.com/office/officeart/2005/8/layout/hierarchy3"/>
    <dgm:cxn modelId="{192DD8CF-572A-4BE7-BAB0-8557B0370E3C}" type="presParOf" srcId="{7DCD5E9A-0491-4F59-BC7F-7FEF93BC6195}" destId="{F846C9D6-78BD-45BB-808D-A7E34783211C}" srcOrd="1" destOrd="0" presId="urn:microsoft.com/office/officeart/2005/8/layout/hierarchy3"/>
    <dgm:cxn modelId="{40E5E1DC-526C-492C-BC63-B098FA955F3D}" type="presParOf" srcId="{F846C9D6-78BD-45BB-808D-A7E34783211C}" destId="{0DC523AE-4A76-49B1-B2E5-DB254B4D5DD9}" srcOrd="0" destOrd="0" presId="urn:microsoft.com/office/officeart/2005/8/layout/hierarchy3"/>
    <dgm:cxn modelId="{5C98FBFF-F81B-44C5-B6F1-4673E477A3D8}" type="presParOf" srcId="{F846C9D6-78BD-45BB-808D-A7E34783211C}" destId="{24361D95-CEE3-47DD-A3BE-E3B9F412F222}" srcOrd="1" destOrd="0" presId="urn:microsoft.com/office/officeart/2005/8/layout/hierarchy3"/>
    <dgm:cxn modelId="{D6A5E2A2-E21D-4965-A1FF-1BC87BC7644F}" type="presParOf" srcId="{F846C9D6-78BD-45BB-808D-A7E34783211C}" destId="{BFA9DC05-72BA-4B48-A09F-CF731C880C75}" srcOrd="2" destOrd="0" presId="urn:microsoft.com/office/officeart/2005/8/layout/hierarchy3"/>
    <dgm:cxn modelId="{D6C9E8B4-FF56-4658-B88D-DD7BF137399B}" type="presParOf" srcId="{F846C9D6-78BD-45BB-808D-A7E34783211C}" destId="{93251CBB-64C1-494F-9318-C5B5783AA74B}" srcOrd="3" destOrd="0" presId="urn:microsoft.com/office/officeart/2005/8/layout/hierarchy3"/>
    <dgm:cxn modelId="{CB76A7FA-BBBB-4DE0-A00E-53296D38AD3A}" type="presParOf" srcId="{F846C9D6-78BD-45BB-808D-A7E34783211C}" destId="{13D37564-2C6F-45EB-8537-4F6DA8D4EE35}" srcOrd="4" destOrd="0" presId="urn:microsoft.com/office/officeart/2005/8/layout/hierarchy3"/>
    <dgm:cxn modelId="{FC66D9E6-1E15-4A2D-A7A2-4BE6CD056F44}" type="presParOf" srcId="{F846C9D6-78BD-45BB-808D-A7E34783211C}" destId="{2E58FF57-0C43-46B9-AD74-D6DEE9AE7085}" srcOrd="5" destOrd="0" presId="urn:microsoft.com/office/officeart/2005/8/layout/hierarchy3"/>
    <dgm:cxn modelId="{787A305F-03AA-43BD-B653-77F352E3EB58}" type="presParOf" srcId="{F846C9D6-78BD-45BB-808D-A7E34783211C}" destId="{7E8DB01E-B229-4E1E-AC53-997EE2B658A5}" srcOrd="6" destOrd="0" presId="urn:microsoft.com/office/officeart/2005/8/layout/hierarchy3"/>
    <dgm:cxn modelId="{EF0C6EBB-3BB4-4DCE-8662-DA291C4BE3C6}" type="presParOf" srcId="{F846C9D6-78BD-45BB-808D-A7E34783211C}" destId="{E06EE943-F57E-4DB6-B826-8B5F84D76046}" srcOrd="7" destOrd="0" presId="urn:microsoft.com/office/officeart/2005/8/layout/hierarchy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D261113-A180-4407-8731-8E234EF16DFC}" type="doc">
      <dgm:prSet loTypeId="urn:microsoft.com/office/officeart/2005/8/layout/hierarchy3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EE2DD2D-23C6-49DB-98D0-4B3DBDA2CC2A}">
      <dgm:prSet/>
      <dgm:spPr/>
      <dgm:t>
        <a:bodyPr/>
        <a:lstStyle/>
        <a:p>
          <a:r>
            <a:rPr lang="en-US"/>
            <a:t>Ada boost</a:t>
          </a:r>
          <a:endParaRPr lang="en-US" dirty="0"/>
        </a:p>
      </dgm:t>
    </dgm:pt>
    <dgm:pt modelId="{582FA3CF-C980-468F-9292-4D6AFEBB12D7}" type="parTrans" cxnId="{B5CE0224-66D1-43A6-9D42-866E3EC0DF40}">
      <dgm:prSet/>
      <dgm:spPr/>
      <dgm:t>
        <a:bodyPr/>
        <a:lstStyle/>
        <a:p>
          <a:endParaRPr lang="en-US"/>
        </a:p>
      </dgm:t>
    </dgm:pt>
    <dgm:pt modelId="{8F2762A4-EFAF-473E-B632-E1153C390E8F}" type="sibTrans" cxnId="{B5CE0224-66D1-43A6-9D42-866E3EC0DF40}">
      <dgm:prSet/>
      <dgm:spPr/>
      <dgm:t>
        <a:bodyPr/>
        <a:lstStyle/>
        <a:p>
          <a:endParaRPr lang="en-US"/>
        </a:p>
      </dgm:t>
    </dgm:pt>
    <dgm:pt modelId="{2794506F-7236-4B34-826B-F92E4AF4D8FD}">
      <dgm:prSet/>
      <dgm:spPr/>
      <dgm:t>
        <a:bodyPr/>
        <a:lstStyle/>
        <a:p>
          <a:r>
            <a:rPr lang="en-US" dirty="0"/>
            <a:t>87% Business metric</a:t>
          </a:r>
        </a:p>
      </dgm:t>
    </dgm:pt>
    <dgm:pt modelId="{992A26DE-73C2-4E1F-84EB-474D8C3B15F0}" type="parTrans" cxnId="{C69F73D9-D806-46C4-BD52-1A006A8622DC}">
      <dgm:prSet/>
      <dgm:spPr/>
      <dgm:t>
        <a:bodyPr/>
        <a:lstStyle/>
        <a:p>
          <a:endParaRPr lang="en-US"/>
        </a:p>
      </dgm:t>
    </dgm:pt>
    <dgm:pt modelId="{DAE23696-955C-463F-8594-4E2BD89B97D4}" type="sibTrans" cxnId="{C69F73D9-D806-46C4-BD52-1A006A8622DC}">
      <dgm:prSet/>
      <dgm:spPr/>
      <dgm:t>
        <a:bodyPr/>
        <a:lstStyle/>
        <a:p>
          <a:endParaRPr lang="en-US"/>
        </a:p>
      </dgm:t>
    </dgm:pt>
    <dgm:pt modelId="{ECE3C2E0-8195-49FD-A6CD-70472E1B175D}">
      <dgm:prSet/>
      <dgm:spPr/>
      <dgm:t>
        <a:bodyPr/>
        <a:lstStyle/>
        <a:p>
          <a:r>
            <a:rPr lang="en-US" dirty="0"/>
            <a:t>72% Cross Validation</a:t>
          </a:r>
        </a:p>
      </dgm:t>
    </dgm:pt>
    <dgm:pt modelId="{07B05DEE-5862-469F-9A19-A34E13755C6A}" type="parTrans" cxnId="{BC0977E6-FC7A-4014-8582-3E2F5979AF4A}">
      <dgm:prSet/>
      <dgm:spPr/>
      <dgm:t>
        <a:bodyPr/>
        <a:lstStyle/>
        <a:p>
          <a:endParaRPr lang="en-US"/>
        </a:p>
      </dgm:t>
    </dgm:pt>
    <dgm:pt modelId="{63717F44-E257-4F3B-990C-3C660D197476}" type="sibTrans" cxnId="{BC0977E6-FC7A-4014-8582-3E2F5979AF4A}">
      <dgm:prSet/>
      <dgm:spPr/>
      <dgm:t>
        <a:bodyPr/>
        <a:lstStyle/>
        <a:p>
          <a:endParaRPr lang="en-US"/>
        </a:p>
      </dgm:t>
    </dgm:pt>
    <dgm:pt modelId="{4AC20C20-F2E8-47AD-A44C-26937FC4AD71}">
      <dgm:prSet/>
      <dgm:spPr/>
      <dgm:t>
        <a:bodyPr/>
        <a:lstStyle/>
        <a:p>
          <a:r>
            <a:rPr lang="en-US" dirty="0"/>
            <a:t>75% test</a:t>
          </a:r>
        </a:p>
      </dgm:t>
    </dgm:pt>
    <dgm:pt modelId="{A8C77AAD-48FC-47D0-B0F0-466E4F7AD43C}" type="parTrans" cxnId="{52980A2D-9E91-4374-BA7B-3393CEA4478E}">
      <dgm:prSet/>
      <dgm:spPr/>
      <dgm:t>
        <a:bodyPr/>
        <a:lstStyle/>
        <a:p>
          <a:endParaRPr lang="en-US"/>
        </a:p>
      </dgm:t>
    </dgm:pt>
    <dgm:pt modelId="{2452A227-6658-4378-8F58-BB2492C17D91}" type="sibTrans" cxnId="{52980A2D-9E91-4374-BA7B-3393CEA4478E}">
      <dgm:prSet/>
      <dgm:spPr/>
      <dgm:t>
        <a:bodyPr/>
        <a:lstStyle/>
        <a:p>
          <a:endParaRPr lang="en-US"/>
        </a:p>
      </dgm:t>
    </dgm:pt>
    <dgm:pt modelId="{CE99008B-2A48-4D22-9503-7377152FF5F3}">
      <dgm:prSet/>
      <dgm:spPr/>
      <dgm:t>
        <a:bodyPr/>
        <a:lstStyle/>
        <a:p>
          <a:r>
            <a:rPr lang="en-US" dirty="0"/>
            <a:t>78% train</a:t>
          </a:r>
        </a:p>
      </dgm:t>
    </dgm:pt>
    <dgm:pt modelId="{A46115BE-9B1E-486F-8322-49C83884352A}" type="parTrans" cxnId="{E268DE09-BE74-43F2-A023-581D18D9DA46}">
      <dgm:prSet/>
      <dgm:spPr/>
      <dgm:t>
        <a:bodyPr/>
        <a:lstStyle/>
        <a:p>
          <a:endParaRPr lang="en-US"/>
        </a:p>
      </dgm:t>
    </dgm:pt>
    <dgm:pt modelId="{6E0176DE-85E9-4675-AE3D-47A6153E1319}" type="sibTrans" cxnId="{E268DE09-BE74-43F2-A023-581D18D9DA46}">
      <dgm:prSet/>
      <dgm:spPr/>
      <dgm:t>
        <a:bodyPr/>
        <a:lstStyle/>
        <a:p>
          <a:endParaRPr lang="en-US"/>
        </a:p>
      </dgm:t>
    </dgm:pt>
    <dgm:pt modelId="{51AC8717-E541-4B69-950B-279B749E5396}" type="pres">
      <dgm:prSet presAssocID="{5D261113-A180-4407-8731-8E234EF16DF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3AFE1ED-02EE-476C-A4AE-8F593C5FDE12}" type="pres">
      <dgm:prSet presAssocID="{DEE2DD2D-23C6-49DB-98D0-4B3DBDA2CC2A}" presName="root" presStyleCnt="0"/>
      <dgm:spPr/>
    </dgm:pt>
    <dgm:pt modelId="{FF30CF44-1A11-4CB2-BEF3-30FDE9A3EDEC}" type="pres">
      <dgm:prSet presAssocID="{DEE2DD2D-23C6-49DB-98D0-4B3DBDA2CC2A}" presName="rootComposite" presStyleCnt="0"/>
      <dgm:spPr/>
    </dgm:pt>
    <dgm:pt modelId="{907C1A28-1998-4399-AB8B-4C18BE9BD3B2}" type="pres">
      <dgm:prSet presAssocID="{DEE2DD2D-23C6-49DB-98D0-4B3DBDA2CC2A}" presName="rootText" presStyleLbl="node1" presStyleIdx="0" presStyleCnt="1"/>
      <dgm:spPr/>
    </dgm:pt>
    <dgm:pt modelId="{1B7B6FF6-8073-4013-95F3-46936BF5092B}" type="pres">
      <dgm:prSet presAssocID="{DEE2DD2D-23C6-49DB-98D0-4B3DBDA2CC2A}" presName="rootConnector" presStyleLbl="node1" presStyleIdx="0" presStyleCnt="1"/>
      <dgm:spPr/>
    </dgm:pt>
    <dgm:pt modelId="{E6CA3D3C-4289-469F-BB35-3BC67C419B63}" type="pres">
      <dgm:prSet presAssocID="{DEE2DD2D-23C6-49DB-98D0-4B3DBDA2CC2A}" presName="childShape" presStyleCnt="0"/>
      <dgm:spPr/>
    </dgm:pt>
    <dgm:pt modelId="{4501C30C-CC82-4C08-9F76-065068700DD9}" type="pres">
      <dgm:prSet presAssocID="{992A26DE-73C2-4E1F-84EB-474D8C3B15F0}" presName="Name13" presStyleLbl="parChTrans1D2" presStyleIdx="0" presStyleCnt="4"/>
      <dgm:spPr/>
    </dgm:pt>
    <dgm:pt modelId="{1CD3761F-5C85-464F-9E97-069C6DF9FBDB}" type="pres">
      <dgm:prSet presAssocID="{2794506F-7236-4B34-826B-F92E4AF4D8FD}" presName="childText" presStyleLbl="bgAcc1" presStyleIdx="0" presStyleCnt="4">
        <dgm:presLayoutVars>
          <dgm:bulletEnabled val="1"/>
        </dgm:presLayoutVars>
      </dgm:prSet>
      <dgm:spPr/>
    </dgm:pt>
    <dgm:pt modelId="{5C1D538C-7BDF-4890-8B57-AB32D8F43614}" type="pres">
      <dgm:prSet presAssocID="{07B05DEE-5862-469F-9A19-A34E13755C6A}" presName="Name13" presStyleLbl="parChTrans1D2" presStyleIdx="1" presStyleCnt="4"/>
      <dgm:spPr/>
    </dgm:pt>
    <dgm:pt modelId="{BBFAE63B-C53A-491F-B946-AAFD2B77C9D6}" type="pres">
      <dgm:prSet presAssocID="{ECE3C2E0-8195-49FD-A6CD-70472E1B175D}" presName="childText" presStyleLbl="bgAcc1" presStyleIdx="1" presStyleCnt="4">
        <dgm:presLayoutVars>
          <dgm:bulletEnabled val="1"/>
        </dgm:presLayoutVars>
      </dgm:prSet>
      <dgm:spPr/>
    </dgm:pt>
    <dgm:pt modelId="{5356C8FC-C929-4C53-880B-7962C1B8F259}" type="pres">
      <dgm:prSet presAssocID="{A8C77AAD-48FC-47D0-B0F0-466E4F7AD43C}" presName="Name13" presStyleLbl="parChTrans1D2" presStyleIdx="2" presStyleCnt="4"/>
      <dgm:spPr/>
    </dgm:pt>
    <dgm:pt modelId="{6441FAE6-0AD0-4F30-AD76-7E3B5D1B5F83}" type="pres">
      <dgm:prSet presAssocID="{4AC20C20-F2E8-47AD-A44C-26937FC4AD71}" presName="childText" presStyleLbl="bgAcc1" presStyleIdx="2" presStyleCnt="4">
        <dgm:presLayoutVars>
          <dgm:bulletEnabled val="1"/>
        </dgm:presLayoutVars>
      </dgm:prSet>
      <dgm:spPr/>
    </dgm:pt>
    <dgm:pt modelId="{8431CFA6-8D3A-4174-A01E-CD658DD58E7C}" type="pres">
      <dgm:prSet presAssocID="{A46115BE-9B1E-486F-8322-49C83884352A}" presName="Name13" presStyleLbl="parChTrans1D2" presStyleIdx="3" presStyleCnt="4"/>
      <dgm:spPr/>
    </dgm:pt>
    <dgm:pt modelId="{B49A4AB0-E76B-4ADC-9B25-785017CB5444}" type="pres">
      <dgm:prSet presAssocID="{CE99008B-2A48-4D22-9503-7377152FF5F3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E268DE09-BE74-43F2-A023-581D18D9DA46}" srcId="{DEE2DD2D-23C6-49DB-98D0-4B3DBDA2CC2A}" destId="{CE99008B-2A48-4D22-9503-7377152FF5F3}" srcOrd="3" destOrd="0" parTransId="{A46115BE-9B1E-486F-8322-49C83884352A}" sibTransId="{6E0176DE-85E9-4675-AE3D-47A6153E1319}"/>
    <dgm:cxn modelId="{A32F0A16-0C1C-42D3-A739-72EB89FD6934}" type="presOf" srcId="{4AC20C20-F2E8-47AD-A44C-26937FC4AD71}" destId="{6441FAE6-0AD0-4F30-AD76-7E3B5D1B5F83}" srcOrd="0" destOrd="0" presId="urn:microsoft.com/office/officeart/2005/8/layout/hierarchy3"/>
    <dgm:cxn modelId="{9899C719-83F3-4E4E-B624-1218781996C6}" type="presOf" srcId="{ECE3C2E0-8195-49FD-A6CD-70472E1B175D}" destId="{BBFAE63B-C53A-491F-B946-AAFD2B77C9D6}" srcOrd="0" destOrd="0" presId="urn:microsoft.com/office/officeart/2005/8/layout/hierarchy3"/>
    <dgm:cxn modelId="{B5CE0224-66D1-43A6-9D42-866E3EC0DF40}" srcId="{5D261113-A180-4407-8731-8E234EF16DFC}" destId="{DEE2DD2D-23C6-49DB-98D0-4B3DBDA2CC2A}" srcOrd="0" destOrd="0" parTransId="{582FA3CF-C980-468F-9292-4D6AFEBB12D7}" sibTransId="{8F2762A4-EFAF-473E-B632-E1153C390E8F}"/>
    <dgm:cxn modelId="{66EB8729-7E50-4E57-98E1-71F19F2805AA}" type="presOf" srcId="{5D261113-A180-4407-8731-8E234EF16DFC}" destId="{51AC8717-E541-4B69-950B-279B749E5396}" srcOrd="0" destOrd="0" presId="urn:microsoft.com/office/officeart/2005/8/layout/hierarchy3"/>
    <dgm:cxn modelId="{52980A2D-9E91-4374-BA7B-3393CEA4478E}" srcId="{DEE2DD2D-23C6-49DB-98D0-4B3DBDA2CC2A}" destId="{4AC20C20-F2E8-47AD-A44C-26937FC4AD71}" srcOrd="2" destOrd="0" parTransId="{A8C77AAD-48FC-47D0-B0F0-466E4F7AD43C}" sibTransId="{2452A227-6658-4378-8F58-BB2492C17D91}"/>
    <dgm:cxn modelId="{7F458933-8A29-4281-AAF6-0FEFA8223E98}" type="presOf" srcId="{CE99008B-2A48-4D22-9503-7377152FF5F3}" destId="{B49A4AB0-E76B-4ADC-9B25-785017CB5444}" srcOrd="0" destOrd="0" presId="urn:microsoft.com/office/officeart/2005/8/layout/hierarchy3"/>
    <dgm:cxn modelId="{B2261334-FE0D-4E7E-B189-BBA5ED5A5B6E}" type="presOf" srcId="{07B05DEE-5862-469F-9A19-A34E13755C6A}" destId="{5C1D538C-7BDF-4890-8B57-AB32D8F43614}" srcOrd="0" destOrd="0" presId="urn:microsoft.com/office/officeart/2005/8/layout/hierarchy3"/>
    <dgm:cxn modelId="{F2CB608B-75AD-45BC-A4DD-90C12548AC7D}" type="presOf" srcId="{A46115BE-9B1E-486F-8322-49C83884352A}" destId="{8431CFA6-8D3A-4174-A01E-CD658DD58E7C}" srcOrd="0" destOrd="0" presId="urn:microsoft.com/office/officeart/2005/8/layout/hierarchy3"/>
    <dgm:cxn modelId="{1C7D7993-74FB-43FF-BAC0-E58F9F5945A0}" type="presOf" srcId="{DEE2DD2D-23C6-49DB-98D0-4B3DBDA2CC2A}" destId="{907C1A28-1998-4399-AB8B-4C18BE9BD3B2}" srcOrd="0" destOrd="0" presId="urn:microsoft.com/office/officeart/2005/8/layout/hierarchy3"/>
    <dgm:cxn modelId="{856709A6-AD82-4C0C-B231-086D4BD91CB8}" type="presOf" srcId="{DEE2DD2D-23C6-49DB-98D0-4B3DBDA2CC2A}" destId="{1B7B6FF6-8073-4013-95F3-46936BF5092B}" srcOrd="1" destOrd="0" presId="urn:microsoft.com/office/officeart/2005/8/layout/hierarchy3"/>
    <dgm:cxn modelId="{C69F73D9-D806-46C4-BD52-1A006A8622DC}" srcId="{DEE2DD2D-23C6-49DB-98D0-4B3DBDA2CC2A}" destId="{2794506F-7236-4B34-826B-F92E4AF4D8FD}" srcOrd="0" destOrd="0" parTransId="{992A26DE-73C2-4E1F-84EB-474D8C3B15F0}" sibTransId="{DAE23696-955C-463F-8594-4E2BD89B97D4}"/>
    <dgm:cxn modelId="{BC0977E6-FC7A-4014-8582-3E2F5979AF4A}" srcId="{DEE2DD2D-23C6-49DB-98D0-4B3DBDA2CC2A}" destId="{ECE3C2E0-8195-49FD-A6CD-70472E1B175D}" srcOrd="1" destOrd="0" parTransId="{07B05DEE-5862-469F-9A19-A34E13755C6A}" sibTransId="{63717F44-E257-4F3B-990C-3C660D197476}"/>
    <dgm:cxn modelId="{952E9EEB-431F-4E71-BF80-94091C5627D7}" type="presOf" srcId="{992A26DE-73C2-4E1F-84EB-474D8C3B15F0}" destId="{4501C30C-CC82-4C08-9F76-065068700DD9}" srcOrd="0" destOrd="0" presId="urn:microsoft.com/office/officeart/2005/8/layout/hierarchy3"/>
    <dgm:cxn modelId="{A43D28F7-7785-4E9C-9596-362E8C685D19}" type="presOf" srcId="{2794506F-7236-4B34-826B-F92E4AF4D8FD}" destId="{1CD3761F-5C85-464F-9E97-069C6DF9FBDB}" srcOrd="0" destOrd="0" presId="urn:microsoft.com/office/officeart/2005/8/layout/hierarchy3"/>
    <dgm:cxn modelId="{03803AFC-4F4A-4CD6-A8C4-A7200AF41C94}" type="presOf" srcId="{A8C77AAD-48FC-47D0-B0F0-466E4F7AD43C}" destId="{5356C8FC-C929-4C53-880B-7962C1B8F259}" srcOrd="0" destOrd="0" presId="urn:microsoft.com/office/officeart/2005/8/layout/hierarchy3"/>
    <dgm:cxn modelId="{7DE8A3F5-6AB6-408A-84BB-3BC5FE2BE0B5}" type="presParOf" srcId="{51AC8717-E541-4B69-950B-279B749E5396}" destId="{A3AFE1ED-02EE-476C-A4AE-8F593C5FDE12}" srcOrd="0" destOrd="0" presId="urn:microsoft.com/office/officeart/2005/8/layout/hierarchy3"/>
    <dgm:cxn modelId="{DFF22D6E-4543-4703-8EE0-BBA6925B4D6B}" type="presParOf" srcId="{A3AFE1ED-02EE-476C-A4AE-8F593C5FDE12}" destId="{FF30CF44-1A11-4CB2-BEF3-30FDE9A3EDEC}" srcOrd="0" destOrd="0" presId="urn:microsoft.com/office/officeart/2005/8/layout/hierarchy3"/>
    <dgm:cxn modelId="{A7BDE79E-56A9-4F6D-ABB9-0540E4C83002}" type="presParOf" srcId="{FF30CF44-1A11-4CB2-BEF3-30FDE9A3EDEC}" destId="{907C1A28-1998-4399-AB8B-4C18BE9BD3B2}" srcOrd="0" destOrd="0" presId="urn:microsoft.com/office/officeart/2005/8/layout/hierarchy3"/>
    <dgm:cxn modelId="{2300817A-5F3E-4185-A453-CAC640A14480}" type="presParOf" srcId="{FF30CF44-1A11-4CB2-BEF3-30FDE9A3EDEC}" destId="{1B7B6FF6-8073-4013-95F3-46936BF5092B}" srcOrd="1" destOrd="0" presId="urn:microsoft.com/office/officeart/2005/8/layout/hierarchy3"/>
    <dgm:cxn modelId="{E3E3B2B3-DA69-49CD-B816-F5D4D82A1BCC}" type="presParOf" srcId="{A3AFE1ED-02EE-476C-A4AE-8F593C5FDE12}" destId="{E6CA3D3C-4289-469F-BB35-3BC67C419B63}" srcOrd="1" destOrd="0" presId="urn:microsoft.com/office/officeart/2005/8/layout/hierarchy3"/>
    <dgm:cxn modelId="{E6ED1138-5ADD-4CC4-A417-393AC91F77C8}" type="presParOf" srcId="{E6CA3D3C-4289-469F-BB35-3BC67C419B63}" destId="{4501C30C-CC82-4C08-9F76-065068700DD9}" srcOrd="0" destOrd="0" presId="urn:microsoft.com/office/officeart/2005/8/layout/hierarchy3"/>
    <dgm:cxn modelId="{A8AF4796-EC19-4106-A72A-90B47460CCB6}" type="presParOf" srcId="{E6CA3D3C-4289-469F-BB35-3BC67C419B63}" destId="{1CD3761F-5C85-464F-9E97-069C6DF9FBDB}" srcOrd="1" destOrd="0" presId="urn:microsoft.com/office/officeart/2005/8/layout/hierarchy3"/>
    <dgm:cxn modelId="{D3433924-8428-496C-8BD4-C41E198DACF2}" type="presParOf" srcId="{E6CA3D3C-4289-469F-BB35-3BC67C419B63}" destId="{5C1D538C-7BDF-4890-8B57-AB32D8F43614}" srcOrd="2" destOrd="0" presId="urn:microsoft.com/office/officeart/2005/8/layout/hierarchy3"/>
    <dgm:cxn modelId="{22EA51AC-E881-4AB4-887A-CCB247411A26}" type="presParOf" srcId="{E6CA3D3C-4289-469F-BB35-3BC67C419B63}" destId="{BBFAE63B-C53A-491F-B946-AAFD2B77C9D6}" srcOrd="3" destOrd="0" presId="urn:microsoft.com/office/officeart/2005/8/layout/hierarchy3"/>
    <dgm:cxn modelId="{58D60D2A-0F69-459F-A93B-115065EAE4AD}" type="presParOf" srcId="{E6CA3D3C-4289-469F-BB35-3BC67C419B63}" destId="{5356C8FC-C929-4C53-880B-7962C1B8F259}" srcOrd="4" destOrd="0" presId="urn:microsoft.com/office/officeart/2005/8/layout/hierarchy3"/>
    <dgm:cxn modelId="{E6029D43-7DDE-4184-A66B-0D10DBF08B0E}" type="presParOf" srcId="{E6CA3D3C-4289-469F-BB35-3BC67C419B63}" destId="{6441FAE6-0AD0-4F30-AD76-7E3B5D1B5F83}" srcOrd="5" destOrd="0" presId="urn:microsoft.com/office/officeart/2005/8/layout/hierarchy3"/>
    <dgm:cxn modelId="{1A36FB32-981C-4F99-99F7-112148BCAE22}" type="presParOf" srcId="{E6CA3D3C-4289-469F-BB35-3BC67C419B63}" destId="{8431CFA6-8D3A-4174-A01E-CD658DD58E7C}" srcOrd="6" destOrd="0" presId="urn:microsoft.com/office/officeart/2005/8/layout/hierarchy3"/>
    <dgm:cxn modelId="{C8343C87-8BCB-451A-B38B-FBFD69C0D37A}" type="presParOf" srcId="{E6CA3D3C-4289-469F-BB35-3BC67C419B63}" destId="{B49A4AB0-E76B-4ADC-9B25-785017CB5444}" srcOrd="7" destOrd="0" presId="urn:microsoft.com/office/officeart/2005/8/layout/hierarchy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D261113-A180-4407-8731-8E234EF16DFC}" type="doc">
      <dgm:prSet loTypeId="urn:microsoft.com/office/officeart/2005/8/layout/hierarchy3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600FB36-87B2-4918-858E-ABC91E00C8E7}">
      <dgm:prSet/>
      <dgm:spPr/>
      <dgm:t>
        <a:bodyPr/>
        <a:lstStyle/>
        <a:p>
          <a:r>
            <a:rPr lang="en-US" dirty="0"/>
            <a:t>Ada boost enhanced </a:t>
          </a:r>
        </a:p>
      </dgm:t>
    </dgm:pt>
    <dgm:pt modelId="{B99543F2-4B08-43AD-94FF-DAAC1175D4D8}" type="parTrans" cxnId="{AE74DC58-8D63-4D66-8C3C-6378A8ACB445}">
      <dgm:prSet/>
      <dgm:spPr/>
      <dgm:t>
        <a:bodyPr/>
        <a:lstStyle/>
        <a:p>
          <a:endParaRPr lang="en-US"/>
        </a:p>
      </dgm:t>
    </dgm:pt>
    <dgm:pt modelId="{91248CD4-A0EA-483C-A63D-29A93A182A5C}" type="sibTrans" cxnId="{AE74DC58-8D63-4D66-8C3C-6378A8ACB445}">
      <dgm:prSet/>
      <dgm:spPr/>
      <dgm:t>
        <a:bodyPr/>
        <a:lstStyle/>
        <a:p>
          <a:endParaRPr lang="en-US"/>
        </a:p>
      </dgm:t>
    </dgm:pt>
    <dgm:pt modelId="{8FBE3796-CB5C-44A0-B38B-68AF2C7FB6B6}">
      <dgm:prSet/>
      <dgm:spPr/>
      <dgm:t>
        <a:bodyPr/>
        <a:lstStyle/>
        <a:p>
          <a:r>
            <a:rPr lang="en-US" dirty="0"/>
            <a:t>81% Business metric</a:t>
          </a:r>
        </a:p>
      </dgm:t>
    </dgm:pt>
    <dgm:pt modelId="{DE935C18-600A-49BD-8116-ACD7F52266C3}" type="parTrans" cxnId="{36BF01C5-FAA1-4E96-8307-0BE70DF167F6}">
      <dgm:prSet/>
      <dgm:spPr/>
      <dgm:t>
        <a:bodyPr/>
        <a:lstStyle/>
        <a:p>
          <a:endParaRPr lang="en-US"/>
        </a:p>
      </dgm:t>
    </dgm:pt>
    <dgm:pt modelId="{C711F17B-384D-433E-BC7E-FD0E5F90BC46}" type="sibTrans" cxnId="{36BF01C5-FAA1-4E96-8307-0BE70DF167F6}">
      <dgm:prSet/>
      <dgm:spPr/>
      <dgm:t>
        <a:bodyPr/>
        <a:lstStyle/>
        <a:p>
          <a:endParaRPr lang="en-US"/>
        </a:p>
      </dgm:t>
    </dgm:pt>
    <dgm:pt modelId="{4820B9D2-9BDA-4D18-9C32-768625637388}">
      <dgm:prSet/>
      <dgm:spPr/>
      <dgm:t>
        <a:bodyPr/>
        <a:lstStyle/>
        <a:p>
          <a:r>
            <a:rPr lang="en-US" dirty="0"/>
            <a:t>76% Cross Validation</a:t>
          </a:r>
        </a:p>
      </dgm:t>
    </dgm:pt>
    <dgm:pt modelId="{66ED569D-44BD-4EDA-BEED-E7EDB5CB715C}" type="parTrans" cxnId="{CC7DED21-9AF6-4546-91BB-3DCBD78BECF0}">
      <dgm:prSet/>
      <dgm:spPr/>
      <dgm:t>
        <a:bodyPr/>
        <a:lstStyle/>
        <a:p>
          <a:endParaRPr lang="en-US"/>
        </a:p>
      </dgm:t>
    </dgm:pt>
    <dgm:pt modelId="{6342EB7D-A5F3-44AC-A50E-D13AE9D58836}" type="sibTrans" cxnId="{CC7DED21-9AF6-4546-91BB-3DCBD78BECF0}">
      <dgm:prSet/>
      <dgm:spPr/>
      <dgm:t>
        <a:bodyPr/>
        <a:lstStyle/>
        <a:p>
          <a:endParaRPr lang="en-US"/>
        </a:p>
      </dgm:t>
    </dgm:pt>
    <dgm:pt modelId="{C43726E2-FEAF-471D-8159-5F2D3876563E}">
      <dgm:prSet/>
      <dgm:spPr/>
      <dgm:t>
        <a:bodyPr/>
        <a:lstStyle/>
        <a:p>
          <a:r>
            <a:rPr lang="en-US" dirty="0"/>
            <a:t>76% test</a:t>
          </a:r>
        </a:p>
      </dgm:t>
    </dgm:pt>
    <dgm:pt modelId="{3714527B-CB32-4903-B19B-ADD1A390C7B0}" type="parTrans" cxnId="{91F606A3-D7C0-4A7F-AB43-1696B4ECB08D}">
      <dgm:prSet/>
      <dgm:spPr/>
      <dgm:t>
        <a:bodyPr/>
        <a:lstStyle/>
        <a:p>
          <a:endParaRPr lang="en-US"/>
        </a:p>
      </dgm:t>
    </dgm:pt>
    <dgm:pt modelId="{6928EB16-B46B-46A0-813C-E423344B1E68}" type="sibTrans" cxnId="{91F606A3-D7C0-4A7F-AB43-1696B4ECB08D}">
      <dgm:prSet/>
      <dgm:spPr/>
      <dgm:t>
        <a:bodyPr/>
        <a:lstStyle/>
        <a:p>
          <a:endParaRPr lang="en-US"/>
        </a:p>
      </dgm:t>
    </dgm:pt>
    <dgm:pt modelId="{E0C175DF-5F6B-4CD9-9A2E-99231CC6533F}">
      <dgm:prSet/>
      <dgm:spPr/>
      <dgm:t>
        <a:bodyPr/>
        <a:lstStyle/>
        <a:p>
          <a:r>
            <a:rPr lang="en-US" dirty="0"/>
            <a:t>76</a:t>
          </a:r>
          <a:r>
            <a:rPr lang="en-US"/>
            <a:t>% train</a:t>
          </a:r>
          <a:endParaRPr lang="en-US" dirty="0"/>
        </a:p>
      </dgm:t>
    </dgm:pt>
    <dgm:pt modelId="{E806741D-3FC8-41E0-A2C3-638E09BF8AB5}" type="parTrans" cxnId="{A6727DCB-0634-4FA5-9A43-868C511FEED5}">
      <dgm:prSet/>
      <dgm:spPr/>
      <dgm:t>
        <a:bodyPr/>
        <a:lstStyle/>
        <a:p>
          <a:endParaRPr lang="en-US"/>
        </a:p>
      </dgm:t>
    </dgm:pt>
    <dgm:pt modelId="{EA4F083F-F70D-4EE2-B483-37B8D32B7DDA}" type="sibTrans" cxnId="{A6727DCB-0634-4FA5-9A43-868C511FEED5}">
      <dgm:prSet/>
      <dgm:spPr/>
      <dgm:t>
        <a:bodyPr/>
        <a:lstStyle/>
        <a:p>
          <a:endParaRPr lang="en-US"/>
        </a:p>
      </dgm:t>
    </dgm:pt>
    <dgm:pt modelId="{51AC8717-E541-4B69-950B-279B749E5396}" type="pres">
      <dgm:prSet presAssocID="{5D261113-A180-4407-8731-8E234EF16DF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433FAAB-148D-4AEB-85A8-CAE9D50F9A13}" type="pres">
      <dgm:prSet presAssocID="{3600FB36-87B2-4918-858E-ABC91E00C8E7}" presName="root" presStyleCnt="0"/>
      <dgm:spPr/>
    </dgm:pt>
    <dgm:pt modelId="{B3432970-9059-4D39-8C49-7C2B586BD02C}" type="pres">
      <dgm:prSet presAssocID="{3600FB36-87B2-4918-858E-ABC91E00C8E7}" presName="rootComposite" presStyleCnt="0"/>
      <dgm:spPr/>
    </dgm:pt>
    <dgm:pt modelId="{0C890275-7843-4601-978D-5E05063E2BAC}" type="pres">
      <dgm:prSet presAssocID="{3600FB36-87B2-4918-858E-ABC91E00C8E7}" presName="rootText" presStyleLbl="node1" presStyleIdx="0" presStyleCnt="1"/>
      <dgm:spPr/>
    </dgm:pt>
    <dgm:pt modelId="{044DFD4A-BC2E-472B-9D95-DA984140E993}" type="pres">
      <dgm:prSet presAssocID="{3600FB36-87B2-4918-858E-ABC91E00C8E7}" presName="rootConnector" presStyleLbl="node1" presStyleIdx="0" presStyleCnt="1"/>
      <dgm:spPr/>
    </dgm:pt>
    <dgm:pt modelId="{5327A30E-83CD-491F-BB35-216AEE01049E}" type="pres">
      <dgm:prSet presAssocID="{3600FB36-87B2-4918-858E-ABC91E00C8E7}" presName="childShape" presStyleCnt="0"/>
      <dgm:spPr/>
    </dgm:pt>
    <dgm:pt modelId="{5A589EFA-EA8F-42F9-94D7-18E56DCE9654}" type="pres">
      <dgm:prSet presAssocID="{DE935C18-600A-49BD-8116-ACD7F52266C3}" presName="Name13" presStyleLbl="parChTrans1D2" presStyleIdx="0" presStyleCnt="4"/>
      <dgm:spPr/>
    </dgm:pt>
    <dgm:pt modelId="{893EED57-C8E4-4F1F-822F-4EE646E109C3}" type="pres">
      <dgm:prSet presAssocID="{8FBE3796-CB5C-44A0-B38B-68AF2C7FB6B6}" presName="childText" presStyleLbl="bgAcc1" presStyleIdx="0" presStyleCnt="4">
        <dgm:presLayoutVars>
          <dgm:bulletEnabled val="1"/>
        </dgm:presLayoutVars>
      </dgm:prSet>
      <dgm:spPr/>
    </dgm:pt>
    <dgm:pt modelId="{D61FDF31-C650-4FD5-B85C-E2D466C7E0CE}" type="pres">
      <dgm:prSet presAssocID="{66ED569D-44BD-4EDA-BEED-E7EDB5CB715C}" presName="Name13" presStyleLbl="parChTrans1D2" presStyleIdx="1" presStyleCnt="4"/>
      <dgm:spPr/>
    </dgm:pt>
    <dgm:pt modelId="{C0CE9B46-0804-4C1A-89D0-172C13A576E6}" type="pres">
      <dgm:prSet presAssocID="{4820B9D2-9BDA-4D18-9C32-768625637388}" presName="childText" presStyleLbl="bgAcc1" presStyleIdx="1" presStyleCnt="4">
        <dgm:presLayoutVars>
          <dgm:bulletEnabled val="1"/>
        </dgm:presLayoutVars>
      </dgm:prSet>
      <dgm:spPr/>
    </dgm:pt>
    <dgm:pt modelId="{BEBACF83-7E35-480F-8916-C2CF51B9E0FA}" type="pres">
      <dgm:prSet presAssocID="{3714527B-CB32-4903-B19B-ADD1A390C7B0}" presName="Name13" presStyleLbl="parChTrans1D2" presStyleIdx="2" presStyleCnt="4"/>
      <dgm:spPr/>
    </dgm:pt>
    <dgm:pt modelId="{99FF2C62-45C3-4639-A34D-D547F602ABDE}" type="pres">
      <dgm:prSet presAssocID="{C43726E2-FEAF-471D-8159-5F2D3876563E}" presName="childText" presStyleLbl="bgAcc1" presStyleIdx="2" presStyleCnt="4">
        <dgm:presLayoutVars>
          <dgm:bulletEnabled val="1"/>
        </dgm:presLayoutVars>
      </dgm:prSet>
      <dgm:spPr/>
    </dgm:pt>
    <dgm:pt modelId="{8944FC0A-8881-40F9-B4EA-6281BA7CE63F}" type="pres">
      <dgm:prSet presAssocID="{E806741D-3FC8-41E0-A2C3-638E09BF8AB5}" presName="Name13" presStyleLbl="parChTrans1D2" presStyleIdx="3" presStyleCnt="4"/>
      <dgm:spPr/>
    </dgm:pt>
    <dgm:pt modelId="{BF4DC101-F364-4E79-822A-684CB5E97E12}" type="pres">
      <dgm:prSet presAssocID="{E0C175DF-5F6B-4CD9-9A2E-99231CC6533F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2629C301-696A-4C0D-ADC6-811B7BE38439}" type="presOf" srcId="{DE935C18-600A-49BD-8116-ACD7F52266C3}" destId="{5A589EFA-EA8F-42F9-94D7-18E56DCE9654}" srcOrd="0" destOrd="0" presId="urn:microsoft.com/office/officeart/2005/8/layout/hierarchy3"/>
    <dgm:cxn modelId="{E672110E-EDB6-42D4-ABF5-9D74FCBF76A0}" type="presOf" srcId="{C43726E2-FEAF-471D-8159-5F2D3876563E}" destId="{99FF2C62-45C3-4639-A34D-D547F602ABDE}" srcOrd="0" destOrd="0" presId="urn:microsoft.com/office/officeart/2005/8/layout/hierarchy3"/>
    <dgm:cxn modelId="{CC7DED21-9AF6-4546-91BB-3DCBD78BECF0}" srcId="{3600FB36-87B2-4918-858E-ABC91E00C8E7}" destId="{4820B9D2-9BDA-4D18-9C32-768625637388}" srcOrd="1" destOrd="0" parTransId="{66ED569D-44BD-4EDA-BEED-E7EDB5CB715C}" sibTransId="{6342EB7D-A5F3-44AC-A50E-D13AE9D58836}"/>
    <dgm:cxn modelId="{334B3E22-9F36-4EBD-8E55-5422B7DF3303}" type="presOf" srcId="{4820B9D2-9BDA-4D18-9C32-768625637388}" destId="{C0CE9B46-0804-4C1A-89D0-172C13A576E6}" srcOrd="0" destOrd="0" presId="urn:microsoft.com/office/officeart/2005/8/layout/hierarchy3"/>
    <dgm:cxn modelId="{EDF10227-0460-466E-B368-F140AC3DDFB0}" type="presOf" srcId="{E806741D-3FC8-41E0-A2C3-638E09BF8AB5}" destId="{8944FC0A-8881-40F9-B4EA-6281BA7CE63F}" srcOrd="0" destOrd="0" presId="urn:microsoft.com/office/officeart/2005/8/layout/hierarchy3"/>
    <dgm:cxn modelId="{66EB8729-7E50-4E57-98E1-71F19F2805AA}" type="presOf" srcId="{5D261113-A180-4407-8731-8E234EF16DFC}" destId="{51AC8717-E541-4B69-950B-279B749E5396}" srcOrd="0" destOrd="0" presId="urn:microsoft.com/office/officeart/2005/8/layout/hierarchy3"/>
    <dgm:cxn modelId="{7A44C23E-675D-4451-A0DE-5E47227FA75F}" type="presOf" srcId="{3600FB36-87B2-4918-858E-ABC91E00C8E7}" destId="{044DFD4A-BC2E-472B-9D95-DA984140E993}" srcOrd="1" destOrd="0" presId="urn:microsoft.com/office/officeart/2005/8/layout/hierarchy3"/>
    <dgm:cxn modelId="{AE74DC58-8D63-4D66-8C3C-6378A8ACB445}" srcId="{5D261113-A180-4407-8731-8E234EF16DFC}" destId="{3600FB36-87B2-4918-858E-ABC91E00C8E7}" srcOrd="0" destOrd="0" parTransId="{B99543F2-4B08-43AD-94FF-DAAC1175D4D8}" sibTransId="{91248CD4-A0EA-483C-A63D-29A93A182A5C}"/>
    <dgm:cxn modelId="{27E23959-6B1C-4124-8534-8DA413C50A1F}" type="presOf" srcId="{66ED569D-44BD-4EDA-BEED-E7EDB5CB715C}" destId="{D61FDF31-C650-4FD5-B85C-E2D466C7E0CE}" srcOrd="0" destOrd="0" presId="urn:microsoft.com/office/officeart/2005/8/layout/hierarchy3"/>
    <dgm:cxn modelId="{C63E1B7D-A2E5-4268-885B-A7F27D13986D}" type="presOf" srcId="{E0C175DF-5F6B-4CD9-9A2E-99231CC6533F}" destId="{BF4DC101-F364-4E79-822A-684CB5E97E12}" srcOrd="0" destOrd="0" presId="urn:microsoft.com/office/officeart/2005/8/layout/hierarchy3"/>
    <dgm:cxn modelId="{6727E18F-91C1-4110-8698-78F254EC5FD2}" type="presOf" srcId="{3600FB36-87B2-4918-858E-ABC91E00C8E7}" destId="{0C890275-7843-4601-978D-5E05063E2BAC}" srcOrd="0" destOrd="0" presId="urn:microsoft.com/office/officeart/2005/8/layout/hierarchy3"/>
    <dgm:cxn modelId="{91F606A3-D7C0-4A7F-AB43-1696B4ECB08D}" srcId="{3600FB36-87B2-4918-858E-ABC91E00C8E7}" destId="{C43726E2-FEAF-471D-8159-5F2D3876563E}" srcOrd="2" destOrd="0" parTransId="{3714527B-CB32-4903-B19B-ADD1A390C7B0}" sibTransId="{6928EB16-B46B-46A0-813C-E423344B1E68}"/>
    <dgm:cxn modelId="{FE1439A9-9AC5-47DE-9C63-D24C4129C6D5}" type="presOf" srcId="{8FBE3796-CB5C-44A0-B38B-68AF2C7FB6B6}" destId="{893EED57-C8E4-4F1F-822F-4EE646E109C3}" srcOrd="0" destOrd="0" presId="urn:microsoft.com/office/officeart/2005/8/layout/hierarchy3"/>
    <dgm:cxn modelId="{8B05C1AA-07F0-42A7-B5F1-2EA4DA631B9F}" type="presOf" srcId="{3714527B-CB32-4903-B19B-ADD1A390C7B0}" destId="{BEBACF83-7E35-480F-8916-C2CF51B9E0FA}" srcOrd="0" destOrd="0" presId="urn:microsoft.com/office/officeart/2005/8/layout/hierarchy3"/>
    <dgm:cxn modelId="{36BF01C5-FAA1-4E96-8307-0BE70DF167F6}" srcId="{3600FB36-87B2-4918-858E-ABC91E00C8E7}" destId="{8FBE3796-CB5C-44A0-B38B-68AF2C7FB6B6}" srcOrd="0" destOrd="0" parTransId="{DE935C18-600A-49BD-8116-ACD7F52266C3}" sibTransId="{C711F17B-384D-433E-BC7E-FD0E5F90BC46}"/>
    <dgm:cxn modelId="{A6727DCB-0634-4FA5-9A43-868C511FEED5}" srcId="{3600FB36-87B2-4918-858E-ABC91E00C8E7}" destId="{E0C175DF-5F6B-4CD9-9A2E-99231CC6533F}" srcOrd="3" destOrd="0" parTransId="{E806741D-3FC8-41E0-A2C3-638E09BF8AB5}" sibTransId="{EA4F083F-F70D-4EE2-B483-37B8D32B7DDA}"/>
    <dgm:cxn modelId="{7D9E35D8-7A1C-4B8C-B38C-9680D9BB5EE4}" type="presParOf" srcId="{51AC8717-E541-4B69-950B-279B749E5396}" destId="{9433FAAB-148D-4AEB-85A8-CAE9D50F9A13}" srcOrd="0" destOrd="0" presId="urn:microsoft.com/office/officeart/2005/8/layout/hierarchy3"/>
    <dgm:cxn modelId="{172E647B-7148-44AE-B605-A020E875E932}" type="presParOf" srcId="{9433FAAB-148D-4AEB-85A8-CAE9D50F9A13}" destId="{B3432970-9059-4D39-8C49-7C2B586BD02C}" srcOrd="0" destOrd="0" presId="urn:microsoft.com/office/officeart/2005/8/layout/hierarchy3"/>
    <dgm:cxn modelId="{E2C9B929-1890-46FC-BE10-D59C6F06CF21}" type="presParOf" srcId="{B3432970-9059-4D39-8C49-7C2B586BD02C}" destId="{0C890275-7843-4601-978D-5E05063E2BAC}" srcOrd="0" destOrd="0" presId="urn:microsoft.com/office/officeart/2005/8/layout/hierarchy3"/>
    <dgm:cxn modelId="{A26BA2C6-EA8F-4865-A36F-F9A288EFB2A3}" type="presParOf" srcId="{B3432970-9059-4D39-8C49-7C2B586BD02C}" destId="{044DFD4A-BC2E-472B-9D95-DA984140E993}" srcOrd="1" destOrd="0" presId="urn:microsoft.com/office/officeart/2005/8/layout/hierarchy3"/>
    <dgm:cxn modelId="{0D13A9E8-5BE6-4739-A60E-92BB5068E9F6}" type="presParOf" srcId="{9433FAAB-148D-4AEB-85A8-CAE9D50F9A13}" destId="{5327A30E-83CD-491F-BB35-216AEE01049E}" srcOrd="1" destOrd="0" presId="urn:microsoft.com/office/officeart/2005/8/layout/hierarchy3"/>
    <dgm:cxn modelId="{4C17306F-5DEF-44B9-844F-114BE6544AED}" type="presParOf" srcId="{5327A30E-83CD-491F-BB35-216AEE01049E}" destId="{5A589EFA-EA8F-42F9-94D7-18E56DCE9654}" srcOrd="0" destOrd="0" presId="urn:microsoft.com/office/officeart/2005/8/layout/hierarchy3"/>
    <dgm:cxn modelId="{28785878-A0E6-41E2-92FD-D6D72A1443F0}" type="presParOf" srcId="{5327A30E-83CD-491F-BB35-216AEE01049E}" destId="{893EED57-C8E4-4F1F-822F-4EE646E109C3}" srcOrd="1" destOrd="0" presId="urn:microsoft.com/office/officeart/2005/8/layout/hierarchy3"/>
    <dgm:cxn modelId="{859A9AB1-42A4-4359-9C53-886D476E6BDA}" type="presParOf" srcId="{5327A30E-83CD-491F-BB35-216AEE01049E}" destId="{D61FDF31-C650-4FD5-B85C-E2D466C7E0CE}" srcOrd="2" destOrd="0" presId="urn:microsoft.com/office/officeart/2005/8/layout/hierarchy3"/>
    <dgm:cxn modelId="{59FEB042-7A6F-4F38-B3D1-5EFFAB7A195C}" type="presParOf" srcId="{5327A30E-83CD-491F-BB35-216AEE01049E}" destId="{C0CE9B46-0804-4C1A-89D0-172C13A576E6}" srcOrd="3" destOrd="0" presId="urn:microsoft.com/office/officeart/2005/8/layout/hierarchy3"/>
    <dgm:cxn modelId="{39AA2126-CE42-4A19-9111-6AE07D318C0D}" type="presParOf" srcId="{5327A30E-83CD-491F-BB35-216AEE01049E}" destId="{BEBACF83-7E35-480F-8916-C2CF51B9E0FA}" srcOrd="4" destOrd="0" presId="urn:microsoft.com/office/officeart/2005/8/layout/hierarchy3"/>
    <dgm:cxn modelId="{CE738B2D-B2A6-4EE8-AC30-325FE56F1818}" type="presParOf" srcId="{5327A30E-83CD-491F-BB35-216AEE01049E}" destId="{99FF2C62-45C3-4639-A34D-D547F602ABDE}" srcOrd="5" destOrd="0" presId="urn:microsoft.com/office/officeart/2005/8/layout/hierarchy3"/>
    <dgm:cxn modelId="{F499F8C2-F724-4A80-B9C5-F90FBEAEA009}" type="presParOf" srcId="{5327A30E-83CD-491F-BB35-216AEE01049E}" destId="{8944FC0A-8881-40F9-B4EA-6281BA7CE63F}" srcOrd="6" destOrd="0" presId="urn:microsoft.com/office/officeart/2005/8/layout/hierarchy3"/>
    <dgm:cxn modelId="{911BA020-1369-4911-8D7E-72F25987C26C}" type="presParOf" srcId="{5327A30E-83CD-491F-BB35-216AEE01049E}" destId="{BF4DC101-F364-4E79-822A-684CB5E97E12}" srcOrd="7" destOrd="0" presId="urn:microsoft.com/office/officeart/2005/8/layout/hierarchy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008D85-B420-4CB5-80FF-B15690D9D5C5}">
      <dsp:nvSpPr>
        <dsp:cNvPr id="0" name=""/>
        <dsp:cNvSpPr/>
      </dsp:nvSpPr>
      <dsp:spPr>
        <a:xfrm>
          <a:off x="0" y="0"/>
          <a:ext cx="8456240" cy="7625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Dataset has 947 rows, 8 columns </a:t>
          </a:r>
          <a:endParaRPr lang="en-US" sz="1500" kern="1200"/>
        </a:p>
      </dsp:txBody>
      <dsp:txXfrm>
        <a:off x="22335" y="22335"/>
        <a:ext cx="7544154" cy="717892"/>
      </dsp:txXfrm>
    </dsp:sp>
    <dsp:sp modelId="{E681EA07-EA1D-4329-8A4A-3EC32179BAA4}">
      <dsp:nvSpPr>
        <dsp:cNvPr id="0" name=""/>
        <dsp:cNvSpPr/>
      </dsp:nvSpPr>
      <dsp:spPr>
        <a:xfrm>
          <a:off x="631472" y="868474"/>
          <a:ext cx="8456240" cy="7625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For missing data we choose to fill it </a:t>
          </a:r>
          <a:r>
            <a:rPr lang="en-US" sz="1500" b="1" kern="1200">
              <a:solidFill>
                <a:schemeClr val="tx1">
                  <a:lumMod val="85000"/>
                  <a:lumOff val="15000"/>
                </a:schemeClr>
              </a:solidFill>
            </a:rPr>
            <a:t>with median </a:t>
          </a:r>
          <a:r>
            <a:rPr lang="en-US" sz="1500" b="1" kern="1200"/>
            <a:t>for the </a:t>
          </a:r>
          <a:r>
            <a:rPr lang="en-US" sz="1500" b="1" kern="1200">
              <a:solidFill>
                <a:schemeClr val="tx1">
                  <a:lumMod val="85000"/>
                  <a:lumOff val="15000"/>
                </a:schemeClr>
              </a:solidFill>
            </a:rPr>
            <a:t>numerical features</a:t>
          </a:r>
          <a:endParaRPr lang="en-US" sz="15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653807" y="890809"/>
        <a:ext cx="7284431" cy="717892"/>
      </dsp:txXfrm>
    </dsp:sp>
    <dsp:sp modelId="{998F3056-5589-436C-B0BF-3F4DFB769006}">
      <dsp:nvSpPr>
        <dsp:cNvPr id="0" name=""/>
        <dsp:cNvSpPr/>
      </dsp:nvSpPr>
      <dsp:spPr>
        <a:xfrm>
          <a:off x="1262944" y="1736949"/>
          <a:ext cx="8456240" cy="7625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For </a:t>
          </a:r>
          <a:r>
            <a:rPr lang="en-US" sz="1500" b="1" kern="1200">
              <a:solidFill>
                <a:schemeClr val="tx1">
                  <a:lumMod val="85000"/>
                  <a:lumOff val="15000"/>
                </a:schemeClr>
              </a:solidFill>
            </a:rPr>
            <a:t>missing data in the target </a:t>
          </a:r>
          <a:r>
            <a:rPr lang="en-US" sz="1500" b="1" kern="1200"/>
            <a:t>we fill it </a:t>
          </a:r>
          <a:r>
            <a:rPr lang="en-US" sz="1500" b="1" kern="1200">
              <a:solidFill>
                <a:schemeClr val="tx1">
                  <a:lumMod val="85000"/>
                  <a:lumOff val="15000"/>
                </a:schemeClr>
              </a:solidFill>
            </a:rPr>
            <a:t>with ‘low’ </a:t>
          </a:r>
          <a:r>
            <a:rPr lang="en-US" sz="1500" b="1" kern="1200"/>
            <a:t>to be other class we have in this problem ‘A Binary Classification’</a:t>
          </a:r>
          <a:endParaRPr lang="en-US" sz="1500" kern="1200" dirty="0"/>
        </a:p>
      </dsp:txBody>
      <dsp:txXfrm>
        <a:off x="1285279" y="1759284"/>
        <a:ext cx="7284431" cy="717892"/>
      </dsp:txXfrm>
    </dsp:sp>
    <dsp:sp modelId="{4AF150F2-6769-40D5-9391-67AC62D791F2}">
      <dsp:nvSpPr>
        <dsp:cNvPr id="0" name=""/>
        <dsp:cNvSpPr/>
      </dsp:nvSpPr>
      <dsp:spPr>
        <a:xfrm>
          <a:off x="1894417" y="2605423"/>
          <a:ext cx="8456240" cy="7625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I did </a:t>
          </a:r>
          <a:r>
            <a:rPr lang="en-US" sz="1500" b="1" kern="1200">
              <a:solidFill>
                <a:schemeClr val="tx1">
                  <a:lumMod val="85000"/>
                  <a:lumOff val="15000"/>
                </a:schemeClr>
              </a:solidFill>
            </a:rPr>
            <a:t>Feature Extraction</a:t>
          </a:r>
          <a:r>
            <a:rPr lang="en-US" sz="1500" b="1" kern="1200"/>
            <a:t> to extract more insights from the data by </a:t>
          </a:r>
          <a:r>
            <a:rPr lang="en-US" sz="1500" b="1" kern="1200">
              <a:solidFill>
                <a:schemeClr val="tx1">
                  <a:lumMod val="85000"/>
                  <a:lumOff val="15000"/>
                </a:schemeClr>
              </a:solidFill>
            </a:rPr>
            <a:t>making categories </a:t>
          </a:r>
          <a:r>
            <a:rPr lang="en-US" sz="1500" b="1" kern="1200"/>
            <a:t>out of the numerical data</a:t>
          </a:r>
          <a:endParaRPr lang="en-US" sz="1500" kern="1200" dirty="0"/>
        </a:p>
      </dsp:txBody>
      <dsp:txXfrm>
        <a:off x="1916752" y="2627758"/>
        <a:ext cx="7284431" cy="717892"/>
      </dsp:txXfrm>
    </dsp:sp>
    <dsp:sp modelId="{69A05C6F-7EB3-4F7B-B086-C1881FA14819}">
      <dsp:nvSpPr>
        <dsp:cNvPr id="0" name=""/>
        <dsp:cNvSpPr/>
      </dsp:nvSpPr>
      <dsp:spPr>
        <a:xfrm>
          <a:off x="2525889" y="3473898"/>
          <a:ext cx="8456240" cy="7625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To </a:t>
          </a:r>
          <a:r>
            <a:rPr lang="en-US" sz="1500" b="1" kern="1200">
              <a:solidFill>
                <a:schemeClr val="tx1">
                  <a:lumMod val="85000"/>
                  <a:lumOff val="15000"/>
                </a:schemeClr>
              </a:solidFill>
            </a:rPr>
            <a:t>prepare</a:t>
          </a:r>
          <a:r>
            <a:rPr lang="en-US" sz="1500" b="1" kern="1200"/>
            <a:t> the </a:t>
          </a:r>
          <a:r>
            <a:rPr lang="en-US" sz="1500" b="1" kern="1200">
              <a:solidFill>
                <a:schemeClr val="tx1">
                  <a:lumMod val="85000"/>
                  <a:lumOff val="15000"/>
                </a:schemeClr>
              </a:solidFill>
            </a:rPr>
            <a:t>data</a:t>
          </a:r>
          <a:r>
            <a:rPr lang="en-US" sz="1500" b="1" kern="1200"/>
            <a:t> for the model we should make all the columns numerical this step is the ‘</a:t>
          </a:r>
          <a:r>
            <a:rPr lang="en-US" sz="1500" b="1" kern="1200">
              <a:solidFill>
                <a:schemeClr val="tx1">
                  <a:lumMod val="85000"/>
                  <a:lumOff val="15000"/>
                </a:schemeClr>
              </a:solidFill>
            </a:rPr>
            <a:t>Encoding step</a:t>
          </a:r>
          <a:r>
            <a:rPr lang="en-US" sz="1500" b="1" kern="1200"/>
            <a:t>’ and later we would scale the data</a:t>
          </a:r>
          <a:endParaRPr lang="en-US" sz="1500" kern="1200" dirty="0"/>
        </a:p>
      </dsp:txBody>
      <dsp:txXfrm>
        <a:off x="2548224" y="3496233"/>
        <a:ext cx="7284431" cy="717892"/>
      </dsp:txXfrm>
    </dsp:sp>
    <dsp:sp modelId="{4C57305F-7443-4BD3-B41E-38AE16307159}">
      <dsp:nvSpPr>
        <dsp:cNvPr id="0" name=""/>
        <dsp:cNvSpPr/>
      </dsp:nvSpPr>
      <dsp:spPr>
        <a:xfrm>
          <a:off x="7960574" y="596871"/>
          <a:ext cx="495665" cy="49566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072099" y="596871"/>
        <a:ext cx="272615" cy="372988"/>
      </dsp:txXfrm>
    </dsp:sp>
    <dsp:sp modelId="{54285E00-36D5-4DBE-A40F-4FDAE172B1B6}">
      <dsp:nvSpPr>
        <dsp:cNvPr id="0" name=""/>
        <dsp:cNvSpPr/>
      </dsp:nvSpPr>
      <dsp:spPr>
        <a:xfrm>
          <a:off x="8592046" y="1425569"/>
          <a:ext cx="495665" cy="49566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703571" y="1425569"/>
        <a:ext cx="272615" cy="372988"/>
      </dsp:txXfrm>
    </dsp:sp>
    <dsp:sp modelId="{746597B7-B84D-4995-98B4-3B1C0E390C0E}">
      <dsp:nvSpPr>
        <dsp:cNvPr id="0" name=""/>
        <dsp:cNvSpPr/>
      </dsp:nvSpPr>
      <dsp:spPr>
        <a:xfrm>
          <a:off x="9223519" y="2281334"/>
          <a:ext cx="495665" cy="49566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335044" y="2281334"/>
        <a:ext cx="272615" cy="372988"/>
      </dsp:txXfrm>
    </dsp:sp>
    <dsp:sp modelId="{AEB587D7-DBB3-4510-BDCE-CC45D221AD95}">
      <dsp:nvSpPr>
        <dsp:cNvPr id="0" name=""/>
        <dsp:cNvSpPr/>
      </dsp:nvSpPr>
      <dsp:spPr>
        <a:xfrm>
          <a:off x="9854991" y="3158281"/>
          <a:ext cx="495665" cy="49566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966516" y="3158281"/>
        <a:ext cx="272615" cy="37298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20B39E-91B6-4F49-B6FD-83C11B6F09AF}">
      <dsp:nvSpPr>
        <dsp:cNvPr id="0" name=""/>
        <dsp:cNvSpPr/>
      </dsp:nvSpPr>
      <dsp:spPr>
        <a:xfrm>
          <a:off x="173164" y="751"/>
          <a:ext cx="1303167" cy="6515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Gradient Boosting enhanced</a:t>
          </a:r>
        </a:p>
      </dsp:txBody>
      <dsp:txXfrm>
        <a:off x="192248" y="19835"/>
        <a:ext cx="1264999" cy="613415"/>
      </dsp:txXfrm>
    </dsp:sp>
    <dsp:sp modelId="{F253E165-21FB-4E90-BBB1-A004FE6BE411}">
      <dsp:nvSpPr>
        <dsp:cNvPr id="0" name=""/>
        <dsp:cNvSpPr/>
      </dsp:nvSpPr>
      <dsp:spPr>
        <a:xfrm>
          <a:off x="303481" y="652334"/>
          <a:ext cx="130316" cy="488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687"/>
              </a:lnTo>
              <a:lnTo>
                <a:pt x="130316" y="488687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E38EBA-5BB1-464C-8B3F-5EBCB2CB72EF}">
      <dsp:nvSpPr>
        <dsp:cNvPr id="0" name=""/>
        <dsp:cNvSpPr/>
      </dsp:nvSpPr>
      <dsp:spPr>
        <a:xfrm>
          <a:off x="433798" y="815230"/>
          <a:ext cx="1042533" cy="65158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81% Business metric</a:t>
          </a:r>
        </a:p>
      </dsp:txBody>
      <dsp:txXfrm>
        <a:off x="452882" y="834314"/>
        <a:ext cx="1004365" cy="613415"/>
      </dsp:txXfrm>
    </dsp:sp>
    <dsp:sp modelId="{4976DA5B-8E41-47A8-A5BD-80715AACB047}">
      <dsp:nvSpPr>
        <dsp:cNvPr id="0" name=""/>
        <dsp:cNvSpPr/>
      </dsp:nvSpPr>
      <dsp:spPr>
        <a:xfrm>
          <a:off x="303481" y="652334"/>
          <a:ext cx="130316" cy="1303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3167"/>
              </a:lnTo>
              <a:lnTo>
                <a:pt x="130316" y="1303167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1E7E0-63D7-46FB-A934-27AC740AF7E9}">
      <dsp:nvSpPr>
        <dsp:cNvPr id="0" name=""/>
        <dsp:cNvSpPr/>
      </dsp:nvSpPr>
      <dsp:spPr>
        <a:xfrm>
          <a:off x="433798" y="1629710"/>
          <a:ext cx="1042533" cy="65158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Cross validation</a:t>
          </a:r>
        </a:p>
      </dsp:txBody>
      <dsp:txXfrm>
        <a:off x="452882" y="1648794"/>
        <a:ext cx="1004365" cy="613415"/>
      </dsp:txXfrm>
    </dsp:sp>
    <dsp:sp modelId="{0205E483-AF28-4274-AF73-EF402FAA9CBE}">
      <dsp:nvSpPr>
        <dsp:cNvPr id="0" name=""/>
        <dsp:cNvSpPr/>
      </dsp:nvSpPr>
      <dsp:spPr>
        <a:xfrm>
          <a:off x="303481" y="652334"/>
          <a:ext cx="130316" cy="2117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7646"/>
              </a:lnTo>
              <a:lnTo>
                <a:pt x="130316" y="2117646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3821DC-AF77-4699-AE3A-58B1B8208EDF}">
      <dsp:nvSpPr>
        <dsp:cNvPr id="0" name=""/>
        <dsp:cNvSpPr/>
      </dsp:nvSpPr>
      <dsp:spPr>
        <a:xfrm>
          <a:off x="433798" y="2444189"/>
          <a:ext cx="1042533" cy="65158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test</a:t>
          </a:r>
        </a:p>
      </dsp:txBody>
      <dsp:txXfrm>
        <a:off x="452882" y="2463273"/>
        <a:ext cx="1004365" cy="613415"/>
      </dsp:txXfrm>
    </dsp:sp>
    <dsp:sp modelId="{26698C6F-6387-4880-BB5B-4158C456F99F}">
      <dsp:nvSpPr>
        <dsp:cNvPr id="0" name=""/>
        <dsp:cNvSpPr/>
      </dsp:nvSpPr>
      <dsp:spPr>
        <a:xfrm>
          <a:off x="303481" y="652334"/>
          <a:ext cx="130316" cy="2932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2125"/>
              </a:lnTo>
              <a:lnTo>
                <a:pt x="130316" y="2932125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7EB7E-D846-4709-B455-21353EE11B93}">
      <dsp:nvSpPr>
        <dsp:cNvPr id="0" name=""/>
        <dsp:cNvSpPr/>
      </dsp:nvSpPr>
      <dsp:spPr>
        <a:xfrm>
          <a:off x="433798" y="3258669"/>
          <a:ext cx="1042533" cy="65158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train</a:t>
          </a:r>
        </a:p>
      </dsp:txBody>
      <dsp:txXfrm>
        <a:off x="452882" y="3277753"/>
        <a:ext cx="1004365" cy="61341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20B39E-91B6-4F49-B6FD-83C11B6F09AF}">
      <dsp:nvSpPr>
        <dsp:cNvPr id="0" name=""/>
        <dsp:cNvSpPr/>
      </dsp:nvSpPr>
      <dsp:spPr>
        <a:xfrm>
          <a:off x="173164" y="751"/>
          <a:ext cx="1303167" cy="6515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Gradient Boosting enhanced/ Ada boost enhanced</a:t>
          </a:r>
        </a:p>
      </dsp:txBody>
      <dsp:txXfrm>
        <a:off x="192248" y="19835"/>
        <a:ext cx="1264999" cy="613415"/>
      </dsp:txXfrm>
    </dsp:sp>
    <dsp:sp modelId="{F253E165-21FB-4E90-BBB1-A004FE6BE411}">
      <dsp:nvSpPr>
        <dsp:cNvPr id="0" name=""/>
        <dsp:cNvSpPr/>
      </dsp:nvSpPr>
      <dsp:spPr>
        <a:xfrm>
          <a:off x="303481" y="652334"/>
          <a:ext cx="130316" cy="488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687"/>
              </a:lnTo>
              <a:lnTo>
                <a:pt x="130316" y="488687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E38EBA-5BB1-464C-8B3F-5EBCB2CB72EF}">
      <dsp:nvSpPr>
        <dsp:cNvPr id="0" name=""/>
        <dsp:cNvSpPr/>
      </dsp:nvSpPr>
      <dsp:spPr>
        <a:xfrm>
          <a:off x="433798" y="815230"/>
          <a:ext cx="1042533" cy="65158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81% Business metric</a:t>
          </a:r>
        </a:p>
      </dsp:txBody>
      <dsp:txXfrm>
        <a:off x="452882" y="834314"/>
        <a:ext cx="1004365" cy="613415"/>
      </dsp:txXfrm>
    </dsp:sp>
    <dsp:sp modelId="{4976DA5B-8E41-47A8-A5BD-80715AACB047}">
      <dsp:nvSpPr>
        <dsp:cNvPr id="0" name=""/>
        <dsp:cNvSpPr/>
      </dsp:nvSpPr>
      <dsp:spPr>
        <a:xfrm>
          <a:off x="303481" y="652334"/>
          <a:ext cx="130316" cy="1303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3167"/>
              </a:lnTo>
              <a:lnTo>
                <a:pt x="130316" y="1303167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1E7E0-63D7-46FB-A934-27AC740AF7E9}">
      <dsp:nvSpPr>
        <dsp:cNvPr id="0" name=""/>
        <dsp:cNvSpPr/>
      </dsp:nvSpPr>
      <dsp:spPr>
        <a:xfrm>
          <a:off x="433798" y="1629710"/>
          <a:ext cx="1042533" cy="65158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Cross validation</a:t>
          </a:r>
        </a:p>
      </dsp:txBody>
      <dsp:txXfrm>
        <a:off x="452882" y="1648794"/>
        <a:ext cx="1004365" cy="613415"/>
      </dsp:txXfrm>
    </dsp:sp>
    <dsp:sp modelId="{0205E483-AF28-4274-AF73-EF402FAA9CBE}">
      <dsp:nvSpPr>
        <dsp:cNvPr id="0" name=""/>
        <dsp:cNvSpPr/>
      </dsp:nvSpPr>
      <dsp:spPr>
        <a:xfrm>
          <a:off x="303481" y="652334"/>
          <a:ext cx="130316" cy="2117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7646"/>
              </a:lnTo>
              <a:lnTo>
                <a:pt x="130316" y="2117646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3821DC-AF77-4699-AE3A-58B1B8208EDF}">
      <dsp:nvSpPr>
        <dsp:cNvPr id="0" name=""/>
        <dsp:cNvSpPr/>
      </dsp:nvSpPr>
      <dsp:spPr>
        <a:xfrm>
          <a:off x="433798" y="2444189"/>
          <a:ext cx="1042533" cy="65158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test</a:t>
          </a:r>
        </a:p>
      </dsp:txBody>
      <dsp:txXfrm>
        <a:off x="452882" y="2463273"/>
        <a:ext cx="1004365" cy="613415"/>
      </dsp:txXfrm>
    </dsp:sp>
    <dsp:sp modelId="{26698C6F-6387-4880-BB5B-4158C456F99F}">
      <dsp:nvSpPr>
        <dsp:cNvPr id="0" name=""/>
        <dsp:cNvSpPr/>
      </dsp:nvSpPr>
      <dsp:spPr>
        <a:xfrm>
          <a:off x="303481" y="652334"/>
          <a:ext cx="130316" cy="2932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2125"/>
              </a:lnTo>
              <a:lnTo>
                <a:pt x="130316" y="2932125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7EB7E-D846-4709-B455-21353EE11B93}">
      <dsp:nvSpPr>
        <dsp:cNvPr id="0" name=""/>
        <dsp:cNvSpPr/>
      </dsp:nvSpPr>
      <dsp:spPr>
        <a:xfrm>
          <a:off x="433798" y="3258669"/>
          <a:ext cx="1042533" cy="65158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train</a:t>
          </a:r>
        </a:p>
      </dsp:txBody>
      <dsp:txXfrm>
        <a:off x="452882" y="3277753"/>
        <a:ext cx="1004365" cy="61341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F1EC8-7D61-412B-ACB4-30F2F6156361}">
      <dsp:nvSpPr>
        <dsp:cNvPr id="0" name=""/>
        <dsp:cNvSpPr/>
      </dsp:nvSpPr>
      <dsp:spPr>
        <a:xfrm>
          <a:off x="362699" y="0"/>
          <a:ext cx="1302886" cy="6514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Decision Tree enhanced</a:t>
          </a:r>
        </a:p>
      </dsp:txBody>
      <dsp:txXfrm>
        <a:off x="381779" y="19080"/>
        <a:ext cx="1264726" cy="613283"/>
      </dsp:txXfrm>
    </dsp:sp>
    <dsp:sp modelId="{F4D152FD-1A1C-441D-B4C7-3E2472987843}">
      <dsp:nvSpPr>
        <dsp:cNvPr id="0" name=""/>
        <dsp:cNvSpPr/>
      </dsp:nvSpPr>
      <dsp:spPr>
        <a:xfrm>
          <a:off x="492988" y="651443"/>
          <a:ext cx="160085" cy="489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9755"/>
              </a:lnTo>
              <a:lnTo>
                <a:pt x="160085" y="489755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A6A9A4-34A3-4F5E-AABB-5729748521BD}">
      <dsp:nvSpPr>
        <dsp:cNvPr id="0" name=""/>
        <dsp:cNvSpPr/>
      </dsp:nvSpPr>
      <dsp:spPr>
        <a:xfrm>
          <a:off x="653074" y="815476"/>
          <a:ext cx="1042308" cy="6514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81% Business metric</a:t>
          </a:r>
        </a:p>
      </dsp:txBody>
      <dsp:txXfrm>
        <a:off x="672154" y="834556"/>
        <a:ext cx="1004148" cy="613283"/>
      </dsp:txXfrm>
    </dsp:sp>
    <dsp:sp modelId="{BF9338C2-C71A-499E-9102-8A7E9275D312}">
      <dsp:nvSpPr>
        <dsp:cNvPr id="0" name=""/>
        <dsp:cNvSpPr/>
      </dsp:nvSpPr>
      <dsp:spPr>
        <a:xfrm>
          <a:off x="492988" y="651443"/>
          <a:ext cx="160085" cy="13040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4058"/>
              </a:lnTo>
              <a:lnTo>
                <a:pt x="160085" y="130405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786F29-06FA-4081-B70C-7E960DE8EFA5}">
      <dsp:nvSpPr>
        <dsp:cNvPr id="0" name=""/>
        <dsp:cNvSpPr/>
      </dsp:nvSpPr>
      <dsp:spPr>
        <a:xfrm>
          <a:off x="653074" y="1629780"/>
          <a:ext cx="1042308" cy="6514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Cross validation</a:t>
          </a:r>
        </a:p>
      </dsp:txBody>
      <dsp:txXfrm>
        <a:off x="672154" y="1648860"/>
        <a:ext cx="1004148" cy="613283"/>
      </dsp:txXfrm>
    </dsp:sp>
    <dsp:sp modelId="{F0BF608F-B890-4E79-B35A-F5DE666C6D79}">
      <dsp:nvSpPr>
        <dsp:cNvPr id="0" name=""/>
        <dsp:cNvSpPr/>
      </dsp:nvSpPr>
      <dsp:spPr>
        <a:xfrm>
          <a:off x="492988" y="651443"/>
          <a:ext cx="160085" cy="2118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8362"/>
              </a:lnTo>
              <a:lnTo>
                <a:pt x="160085" y="2118362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8A354A-DD29-4936-A4E9-14A8BDF3C590}">
      <dsp:nvSpPr>
        <dsp:cNvPr id="0" name=""/>
        <dsp:cNvSpPr/>
      </dsp:nvSpPr>
      <dsp:spPr>
        <a:xfrm>
          <a:off x="653074" y="2444084"/>
          <a:ext cx="1042308" cy="6514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test</a:t>
          </a:r>
        </a:p>
      </dsp:txBody>
      <dsp:txXfrm>
        <a:off x="672154" y="2463164"/>
        <a:ext cx="1004148" cy="613283"/>
      </dsp:txXfrm>
    </dsp:sp>
    <dsp:sp modelId="{17FF1F7B-9A69-46CC-BEEC-C3F694EBA8E8}">
      <dsp:nvSpPr>
        <dsp:cNvPr id="0" name=""/>
        <dsp:cNvSpPr/>
      </dsp:nvSpPr>
      <dsp:spPr>
        <a:xfrm>
          <a:off x="492988" y="651443"/>
          <a:ext cx="160085" cy="2932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2666"/>
              </a:lnTo>
              <a:lnTo>
                <a:pt x="160085" y="2932666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852D98-C732-474E-907B-F78D72E7025F}">
      <dsp:nvSpPr>
        <dsp:cNvPr id="0" name=""/>
        <dsp:cNvSpPr/>
      </dsp:nvSpPr>
      <dsp:spPr>
        <a:xfrm>
          <a:off x="653074" y="3258388"/>
          <a:ext cx="1042308" cy="6514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train</a:t>
          </a:r>
        </a:p>
      </dsp:txBody>
      <dsp:txXfrm>
        <a:off x="672154" y="3277468"/>
        <a:ext cx="1004148" cy="61328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F1EC8-7D61-412B-ACB4-30F2F6156361}">
      <dsp:nvSpPr>
        <dsp:cNvPr id="0" name=""/>
        <dsp:cNvSpPr/>
      </dsp:nvSpPr>
      <dsp:spPr>
        <a:xfrm>
          <a:off x="362699" y="0"/>
          <a:ext cx="1302886" cy="6514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Decision Tree enhanced</a:t>
          </a:r>
        </a:p>
      </dsp:txBody>
      <dsp:txXfrm>
        <a:off x="381779" y="19080"/>
        <a:ext cx="1264726" cy="613283"/>
      </dsp:txXfrm>
    </dsp:sp>
    <dsp:sp modelId="{F4D152FD-1A1C-441D-B4C7-3E2472987843}">
      <dsp:nvSpPr>
        <dsp:cNvPr id="0" name=""/>
        <dsp:cNvSpPr/>
      </dsp:nvSpPr>
      <dsp:spPr>
        <a:xfrm>
          <a:off x="492988" y="651443"/>
          <a:ext cx="160085" cy="489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9755"/>
              </a:lnTo>
              <a:lnTo>
                <a:pt x="160085" y="489755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A6A9A4-34A3-4F5E-AABB-5729748521BD}">
      <dsp:nvSpPr>
        <dsp:cNvPr id="0" name=""/>
        <dsp:cNvSpPr/>
      </dsp:nvSpPr>
      <dsp:spPr>
        <a:xfrm>
          <a:off x="653074" y="815476"/>
          <a:ext cx="1042308" cy="6514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81% Business metric</a:t>
          </a:r>
        </a:p>
      </dsp:txBody>
      <dsp:txXfrm>
        <a:off x="672154" y="834556"/>
        <a:ext cx="1004148" cy="613283"/>
      </dsp:txXfrm>
    </dsp:sp>
    <dsp:sp modelId="{BF9338C2-C71A-499E-9102-8A7E9275D312}">
      <dsp:nvSpPr>
        <dsp:cNvPr id="0" name=""/>
        <dsp:cNvSpPr/>
      </dsp:nvSpPr>
      <dsp:spPr>
        <a:xfrm>
          <a:off x="492988" y="651443"/>
          <a:ext cx="160085" cy="13040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4058"/>
              </a:lnTo>
              <a:lnTo>
                <a:pt x="160085" y="130405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786F29-06FA-4081-B70C-7E960DE8EFA5}">
      <dsp:nvSpPr>
        <dsp:cNvPr id="0" name=""/>
        <dsp:cNvSpPr/>
      </dsp:nvSpPr>
      <dsp:spPr>
        <a:xfrm>
          <a:off x="653074" y="1629780"/>
          <a:ext cx="1042308" cy="6514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Cross validation</a:t>
          </a:r>
        </a:p>
      </dsp:txBody>
      <dsp:txXfrm>
        <a:off x="672154" y="1648860"/>
        <a:ext cx="1004148" cy="613283"/>
      </dsp:txXfrm>
    </dsp:sp>
    <dsp:sp modelId="{F0BF608F-B890-4E79-B35A-F5DE666C6D79}">
      <dsp:nvSpPr>
        <dsp:cNvPr id="0" name=""/>
        <dsp:cNvSpPr/>
      </dsp:nvSpPr>
      <dsp:spPr>
        <a:xfrm>
          <a:off x="492988" y="651443"/>
          <a:ext cx="160085" cy="2118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8362"/>
              </a:lnTo>
              <a:lnTo>
                <a:pt x="160085" y="2118362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8A354A-DD29-4936-A4E9-14A8BDF3C590}">
      <dsp:nvSpPr>
        <dsp:cNvPr id="0" name=""/>
        <dsp:cNvSpPr/>
      </dsp:nvSpPr>
      <dsp:spPr>
        <a:xfrm>
          <a:off x="653074" y="2444084"/>
          <a:ext cx="1042308" cy="6514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test</a:t>
          </a:r>
        </a:p>
      </dsp:txBody>
      <dsp:txXfrm>
        <a:off x="672154" y="2463164"/>
        <a:ext cx="1004148" cy="613283"/>
      </dsp:txXfrm>
    </dsp:sp>
    <dsp:sp modelId="{17FF1F7B-9A69-46CC-BEEC-C3F694EBA8E8}">
      <dsp:nvSpPr>
        <dsp:cNvPr id="0" name=""/>
        <dsp:cNvSpPr/>
      </dsp:nvSpPr>
      <dsp:spPr>
        <a:xfrm>
          <a:off x="492988" y="651443"/>
          <a:ext cx="160085" cy="2932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2666"/>
              </a:lnTo>
              <a:lnTo>
                <a:pt x="160085" y="2932666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852D98-C732-474E-907B-F78D72E7025F}">
      <dsp:nvSpPr>
        <dsp:cNvPr id="0" name=""/>
        <dsp:cNvSpPr/>
      </dsp:nvSpPr>
      <dsp:spPr>
        <a:xfrm>
          <a:off x="653074" y="3258388"/>
          <a:ext cx="1042308" cy="6514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train</a:t>
          </a:r>
        </a:p>
      </dsp:txBody>
      <dsp:txXfrm>
        <a:off x="672154" y="3277468"/>
        <a:ext cx="1004148" cy="6132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617CB5-C8C3-4941-A7E4-EB26F00EE29B}">
      <dsp:nvSpPr>
        <dsp:cNvPr id="0" name=""/>
        <dsp:cNvSpPr/>
      </dsp:nvSpPr>
      <dsp:spPr>
        <a:xfrm>
          <a:off x="7249" y="1146006"/>
          <a:ext cx="798743" cy="399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Decision Tree</a:t>
          </a:r>
        </a:p>
      </dsp:txBody>
      <dsp:txXfrm>
        <a:off x="18946" y="1157703"/>
        <a:ext cx="775349" cy="375977"/>
      </dsp:txXfrm>
    </dsp:sp>
    <dsp:sp modelId="{972B4EE4-4B39-447F-8329-751895FAFEC2}">
      <dsp:nvSpPr>
        <dsp:cNvPr id="0" name=""/>
        <dsp:cNvSpPr/>
      </dsp:nvSpPr>
      <dsp:spPr>
        <a:xfrm>
          <a:off x="41403" y="1545378"/>
          <a:ext cx="91440" cy="299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528"/>
              </a:lnTo>
              <a:lnTo>
                <a:pt x="125594" y="29952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B023BB-BAC5-49A6-90E6-13B490790B49}">
      <dsp:nvSpPr>
        <dsp:cNvPr id="0" name=""/>
        <dsp:cNvSpPr/>
      </dsp:nvSpPr>
      <dsp:spPr>
        <a:xfrm>
          <a:off x="166998" y="1645221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 66% Business metric </a:t>
          </a:r>
        </a:p>
      </dsp:txBody>
      <dsp:txXfrm>
        <a:off x="178695" y="1656918"/>
        <a:ext cx="615601" cy="375977"/>
      </dsp:txXfrm>
    </dsp:sp>
    <dsp:sp modelId="{D58D8716-9DF3-4EDE-BE5C-0D65B37D6E3E}">
      <dsp:nvSpPr>
        <dsp:cNvPr id="0" name=""/>
        <dsp:cNvSpPr/>
      </dsp:nvSpPr>
      <dsp:spPr>
        <a:xfrm>
          <a:off x="41403" y="1545378"/>
          <a:ext cx="91440" cy="7987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98743"/>
              </a:lnTo>
              <a:lnTo>
                <a:pt x="125594" y="79874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9AF84F-7EC4-4994-8DD6-D322359C52E4}">
      <dsp:nvSpPr>
        <dsp:cNvPr id="0" name=""/>
        <dsp:cNvSpPr/>
      </dsp:nvSpPr>
      <dsp:spPr>
        <a:xfrm>
          <a:off x="166998" y="2144436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67% cross validation </a:t>
          </a:r>
        </a:p>
      </dsp:txBody>
      <dsp:txXfrm>
        <a:off x="178695" y="2156133"/>
        <a:ext cx="615601" cy="375977"/>
      </dsp:txXfrm>
    </dsp:sp>
    <dsp:sp modelId="{8322973C-F404-4FC9-9C9B-C3449824429F}">
      <dsp:nvSpPr>
        <dsp:cNvPr id="0" name=""/>
        <dsp:cNvSpPr/>
      </dsp:nvSpPr>
      <dsp:spPr>
        <a:xfrm>
          <a:off x="41403" y="1545378"/>
          <a:ext cx="91440" cy="12979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97958"/>
              </a:lnTo>
              <a:lnTo>
                <a:pt x="125594" y="129795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D1F4B0-5006-45DC-872F-F7811FBD97CD}">
      <dsp:nvSpPr>
        <dsp:cNvPr id="0" name=""/>
        <dsp:cNvSpPr/>
      </dsp:nvSpPr>
      <dsp:spPr>
        <a:xfrm>
          <a:off x="166998" y="2643650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64% test </a:t>
          </a:r>
        </a:p>
      </dsp:txBody>
      <dsp:txXfrm>
        <a:off x="178695" y="2655347"/>
        <a:ext cx="615601" cy="375977"/>
      </dsp:txXfrm>
    </dsp:sp>
    <dsp:sp modelId="{430B992C-DBC5-4F63-AABD-EB3D00D21C55}">
      <dsp:nvSpPr>
        <dsp:cNvPr id="0" name=""/>
        <dsp:cNvSpPr/>
      </dsp:nvSpPr>
      <dsp:spPr>
        <a:xfrm>
          <a:off x="41403" y="1545378"/>
          <a:ext cx="91440" cy="17971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97173"/>
              </a:lnTo>
              <a:lnTo>
                <a:pt x="125594" y="179717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B63245-D703-43E3-9C94-0C969AD46CF7}">
      <dsp:nvSpPr>
        <dsp:cNvPr id="0" name=""/>
        <dsp:cNvSpPr/>
      </dsp:nvSpPr>
      <dsp:spPr>
        <a:xfrm>
          <a:off x="166998" y="3142865"/>
          <a:ext cx="638995" cy="399371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  <a:alpha val="90000"/>
          </a:schemeClr>
        </a:solidFill>
        <a:ln w="6350" cap="flat" cmpd="sng" algn="ctr">
          <a:solidFill>
            <a:schemeClr val="bg1">
              <a:lumMod val="85000"/>
            </a:schemeClr>
          </a:solidFill>
          <a:prstDash val="solid"/>
          <a:miter lim="800000"/>
          <a:extLst>
            <a:ext uri="{C807C97D-BFC1-408E-A445-0C87EB9F89A2}">
              <ask:lineSketchStyleProps xmlns:ask="http://schemas.microsoft.com/office/drawing/2018/sketchyshapes">
                <ask:type>
                  <ask:lineSketchCurved/>
                </ask:type>
              </ask:lineSketchStyleProps>
            </a:ext>
          </a:extLst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99% train </a:t>
          </a:r>
        </a:p>
      </dsp:txBody>
      <dsp:txXfrm>
        <a:off x="178695" y="3154562"/>
        <a:ext cx="615601" cy="375977"/>
      </dsp:txXfrm>
    </dsp:sp>
    <dsp:sp modelId="{8EEF1EC8-7D61-412B-ACB4-30F2F6156361}">
      <dsp:nvSpPr>
        <dsp:cNvPr id="0" name=""/>
        <dsp:cNvSpPr/>
      </dsp:nvSpPr>
      <dsp:spPr>
        <a:xfrm>
          <a:off x="1005679" y="1146006"/>
          <a:ext cx="798743" cy="399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Decision Tree enhanced</a:t>
          </a:r>
        </a:p>
      </dsp:txBody>
      <dsp:txXfrm>
        <a:off x="1017376" y="1157703"/>
        <a:ext cx="775349" cy="375977"/>
      </dsp:txXfrm>
    </dsp:sp>
    <dsp:sp modelId="{F4D152FD-1A1C-441D-B4C7-3E2472987843}">
      <dsp:nvSpPr>
        <dsp:cNvPr id="0" name=""/>
        <dsp:cNvSpPr/>
      </dsp:nvSpPr>
      <dsp:spPr>
        <a:xfrm>
          <a:off x="1039833" y="1545378"/>
          <a:ext cx="91440" cy="299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528"/>
              </a:lnTo>
              <a:lnTo>
                <a:pt x="125594" y="29952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A6A9A4-34A3-4F5E-AABB-5729748521BD}">
      <dsp:nvSpPr>
        <dsp:cNvPr id="0" name=""/>
        <dsp:cNvSpPr/>
      </dsp:nvSpPr>
      <dsp:spPr>
        <a:xfrm>
          <a:off x="1165427" y="1645221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81% Business metric</a:t>
          </a:r>
        </a:p>
      </dsp:txBody>
      <dsp:txXfrm>
        <a:off x="1177124" y="1656918"/>
        <a:ext cx="615601" cy="375977"/>
      </dsp:txXfrm>
    </dsp:sp>
    <dsp:sp modelId="{BF9338C2-C71A-499E-9102-8A7E9275D312}">
      <dsp:nvSpPr>
        <dsp:cNvPr id="0" name=""/>
        <dsp:cNvSpPr/>
      </dsp:nvSpPr>
      <dsp:spPr>
        <a:xfrm>
          <a:off x="1039833" y="1545378"/>
          <a:ext cx="91440" cy="7987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98743"/>
              </a:lnTo>
              <a:lnTo>
                <a:pt x="125594" y="79874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786F29-06FA-4081-B70C-7E960DE8EFA5}">
      <dsp:nvSpPr>
        <dsp:cNvPr id="0" name=""/>
        <dsp:cNvSpPr/>
      </dsp:nvSpPr>
      <dsp:spPr>
        <a:xfrm>
          <a:off x="1165427" y="2144436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76% Cross validation</a:t>
          </a:r>
        </a:p>
      </dsp:txBody>
      <dsp:txXfrm>
        <a:off x="1177124" y="2156133"/>
        <a:ext cx="615601" cy="375977"/>
      </dsp:txXfrm>
    </dsp:sp>
    <dsp:sp modelId="{F0BF608F-B890-4E79-B35A-F5DE666C6D79}">
      <dsp:nvSpPr>
        <dsp:cNvPr id="0" name=""/>
        <dsp:cNvSpPr/>
      </dsp:nvSpPr>
      <dsp:spPr>
        <a:xfrm>
          <a:off x="1039833" y="1545378"/>
          <a:ext cx="91440" cy="12979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97958"/>
              </a:lnTo>
              <a:lnTo>
                <a:pt x="125594" y="129795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8A354A-DD29-4936-A4E9-14A8BDF3C590}">
      <dsp:nvSpPr>
        <dsp:cNvPr id="0" name=""/>
        <dsp:cNvSpPr/>
      </dsp:nvSpPr>
      <dsp:spPr>
        <a:xfrm>
          <a:off x="1165427" y="2643650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76% test</a:t>
          </a:r>
        </a:p>
      </dsp:txBody>
      <dsp:txXfrm>
        <a:off x="1177124" y="2655347"/>
        <a:ext cx="615601" cy="375977"/>
      </dsp:txXfrm>
    </dsp:sp>
    <dsp:sp modelId="{17FF1F7B-9A69-46CC-BEEC-C3F694EBA8E8}">
      <dsp:nvSpPr>
        <dsp:cNvPr id="0" name=""/>
        <dsp:cNvSpPr/>
      </dsp:nvSpPr>
      <dsp:spPr>
        <a:xfrm>
          <a:off x="1039833" y="1545378"/>
          <a:ext cx="91440" cy="17971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97173"/>
              </a:lnTo>
              <a:lnTo>
                <a:pt x="125594" y="179717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852D98-C732-474E-907B-F78D72E7025F}">
      <dsp:nvSpPr>
        <dsp:cNvPr id="0" name=""/>
        <dsp:cNvSpPr/>
      </dsp:nvSpPr>
      <dsp:spPr>
        <a:xfrm>
          <a:off x="1165427" y="3142865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76% train</a:t>
          </a:r>
        </a:p>
      </dsp:txBody>
      <dsp:txXfrm>
        <a:off x="1177124" y="3154562"/>
        <a:ext cx="615601" cy="375977"/>
      </dsp:txXfrm>
    </dsp:sp>
    <dsp:sp modelId="{4544ED4C-E040-43AD-A115-F3754EB90149}">
      <dsp:nvSpPr>
        <dsp:cNvPr id="0" name=""/>
        <dsp:cNvSpPr/>
      </dsp:nvSpPr>
      <dsp:spPr>
        <a:xfrm>
          <a:off x="2004108" y="1146006"/>
          <a:ext cx="798743" cy="399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Logistic Regression</a:t>
          </a:r>
        </a:p>
      </dsp:txBody>
      <dsp:txXfrm>
        <a:off x="2015805" y="1157703"/>
        <a:ext cx="775349" cy="375977"/>
      </dsp:txXfrm>
    </dsp:sp>
    <dsp:sp modelId="{3345A933-F2CA-42AD-B9B2-55D490C9A96F}">
      <dsp:nvSpPr>
        <dsp:cNvPr id="0" name=""/>
        <dsp:cNvSpPr/>
      </dsp:nvSpPr>
      <dsp:spPr>
        <a:xfrm>
          <a:off x="2038263" y="1545378"/>
          <a:ext cx="91440" cy="299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528"/>
              </a:lnTo>
              <a:lnTo>
                <a:pt x="125594" y="29952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58FE42-E21D-44BB-9FCD-24EFB101B45D}">
      <dsp:nvSpPr>
        <dsp:cNvPr id="0" name=""/>
        <dsp:cNvSpPr/>
      </dsp:nvSpPr>
      <dsp:spPr>
        <a:xfrm>
          <a:off x="2163857" y="1645221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83% Business metric</a:t>
          </a:r>
        </a:p>
      </dsp:txBody>
      <dsp:txXfrm>
        <a:off x="2175554" y="1656918"/>
        <a:ext cx="615601" cy="375977"/>
      </dsp:txXfrm>
    </dsp:sp>
    <dsp:sp modelId="{931FC19B-078D-4109-A2B3-BBA782FC7257}">
      <dsp:nvSpPr>
        <dsp:cNvPr id="0" name=""/>
        <dsp:cNvSpPr/>
      </dsp:nvSpPr>
      <dsp:spPr>
        <a:xfrm>
          <a:off x="2038263" y="1545378"/>
          <a:ext cx="91440" cy="7987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98743"/>
              </a:lnTo>
              <a:lnTo>
                <a:pt x="125594" y="79874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267758-830B-4F3B-8535-F39A42C234EF}">
      <dsp:nvSpPr>
        <dsp:cNvPr id="0" name=""/>
        <dsp:cNvSpPr/>
      </dsp:nvSpPr>
      <dsp:spPr>
        <a:xfrm>
          <a:off x="2163857" y="2144436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76% Cross Validation</a:t>
          </a:r>
        </a:p>
      </dsp:txBody>
      <dsp:txXfrm>
        <a:off x="2175554" y="2156133"/>
        <a:ext cx="615601" cy="375977"/>
      </dsp:txXfrm>
    </dsp:sp>
    <dsp:sp modelId="{DBEFFFC9-BBF5-433F-B411-9AAD85405360}">
      <dsp:nvSpPr>
        <dsp:cNvPr id="0" name=""/>
        <dsp:cNvSpPr/>
      </dsp:nvSpPr>
      <dsp:spPr>
        <a:xfrm>
          <a:off x="2038263" y="1545378"/>
          <a:ext cx="91440" cy="12979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97958"/>
              </a:lnTo>
              <a:lnTo>
                <a:pt x="125594" y="129795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9AE677-62E8-4A5E-B648-486520962A25}">
      <dsp:nvSpPr>
        <dsp:cNvPr id="0" name=""/>
        <dsp:cNvSpPr/>
      </dsp:nvSpPr>
      <dsp:spPr>
        <a:xfrm>
          <a:off x="2163857" y="2643650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75% test</a:t>
          </a:r>
        </a:p>
      </dsp:txBody>
      <dsp:txXfrm>
        <a:off x="2175554" y="2655347"/>
        <a:ext cx="615601" cy="375977"/>
      </dsp:txXfrm>
    </dsp:sp>
    <dsp:sp modelId="{777AE22C-B919-45C7-83AA-4A2F9BCD6704}">
      <dsp:nvSpPr>
        <dsp:cNvPr id="0" name=""/>
        <dsp:cNvSpPr/>
      </dsp:nvSpPr>
      <dsp:spPr>
        <a:xfrm>
          <a:off x="2038263" y="1545378"/>
          <a:ext cx="91440" cy="17971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97173"/>
              </a:lnTo>
              <a:lnTo>
                <a:pt x="125594" y="179717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F6C390-4610-40C3-8851-D4DFC29131CB}">
      <dsp:nvSpPr>
        <dsp:cNvPr id="0" name=""/>
        <dsp:cNvSpPr/>
      </dsp:nvSpPr>
      <dsp:spPr>
        <a:xfrm>
          <a:off x="2163857" y="3142865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76% train</a:t>
          </a:r>
        </a:p>
      </dsp:txBody>
      <dsp:txXfrm>
        <a:off x="2175554" y="3154562"/>
        <a:ext cx="615601" cy="375977"/>
      </dsp:txXfrm>
    </dsp:sp>
    <dsp:sp modelId="{37AD8DA5-3334-42F2-8A6B-4D0A4989F95A}">
      <dsp:nvSpPr>
        <dsp:cNvPr id="0" name=""/>
        <dsp:cNvSpPr/>
      </dsp:nvSpPr>
      <dsp:spPr>
        <a:xfrm>
          <a:off x="3002538" y="1146006"/>
          <a:ext cx="798743" cy="399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Random Forest</a:t>
          </a:r>
        </a:p>
      </dsp:txBody>
      <dsp:txXfrm>
        <a:off x="3014235" y="1157703"/>
        <a:ext cx="775349" cy="375977"/>
      </dsp:txXfrm>
    </dsp:sp>
    <dsp:sp modelId="{4A0D54FA-C22F-4668-8765-74ABF8CC608B}">
      <dsp:nvSpPr>
        <dsp:cNvPr id="0" name=""/>
        <dsp:cNvSpPr/>
      </dsp:nvSpPr>
      <dsp:spPr>
        <a:xfrm>
          <a:off x="3036692" y="1545378"/>
          <a:ext cx="91440" cy="299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528"/>
              </a:lnTo>
              <a:lnTo>
                <a:pt x="125594" y="29952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2A448D-83EF-4746-8C8A-AA2DCD95E620}">
      <dsp:nvSpPr>
        <dsp:cNvPr id="0" name=""/>
        <dsp:cNvSpPr/>
      </dsp:nvSpPr>
      <dsp:spPr>
        <a:xfrm>
          <a:off x="3162287" y="1645221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84% Business metric </a:t>
          </a:r>
        </a:p>
      </dsp:txBody>
      <dsp:txXfrm>
        <a:off x="3173984" y="1656918"/>
        <a:ext cx="615601" cy="375977"/>
      </dsp:txXfrm>
    </dsp:sp>
    <dsp:sp modelId="{201B02A1-0A38-4EF9-AEA7-E03C5D9E0189}">
      <dsp:nvSpPr>
        <dsp:cNvPr id="0" name=""/>
        <dsp:cNvSpPr/>
      </dsp:nvSpPr>
      <dsp:spPr>
        <a:xfrm>
          <a:off x="3036692" y="1545378"/>
          <a:ext cx="91440" cy="7987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98743"/>
              </a:lnTo>
              <a:lnTo>
                <a:pt x="125594" y="79874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6410F1-6B4C-4093-9A0A-D13A587D1937}">
      <dsp:nvSpPr>
        <dsp:cNvPr id="0" name=""/>
        <dsp:cNvSpPr/>
      </dsp:nvSpPr>
      <dsp:spPr>
        <a:xfrm>
          <a:off x="3162287" y="2144436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72% Cross Validation</a:t>
          </a:r>
        </a:p>
      </dsp:txBody>
      <dsp:txXfrm>
        <a:off x="3173984" y="2156133"/>
        <a:ext cx="615601" cy="375977"/>
      </dsp:txXfrm>
    </dsp:sp>
    <dsp:sp modelId="{81504A14-502A-4F13-B30A-CE4E9C13C74A}">
      <dsp:nvSpPr>
        <dsp:cNvPr id="0" name=""/>
        <dsp:cNvSpPr/>
      </dsp:nvSpPr>
      <dsp:spPr>
        <a:xfrm>
          <a:off x="3036692" y="1545378"/>
          <a:ext cx="91440" cy="12979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97958"/>
              </a:lnTo>
              <a:lnTo>
                <a:pt x="125594" y="129795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4DF1A3-0623-4E23-ACE3-90F90E58310D}">
      <dsp:nvSpPr>
        <dsp:cNvPr id="0" name=""/>
        <dsp:cNvSpPr/>
      </dsp:nvSpPr>
      <dsp:spPr>
        <a:xfrm>
          <a:off x="3162287" y="2643650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72% test</a:t>
          </a:r>
        </a:p>
      </dsp:txBody>
      <dsp:txXfrm>
        <a:off x="3173984" y="2655347"/>
        <a:ext cx="615601" cy="375977"/>
      </dsp:txXfrm>
    </dsp:sp>
    <dsp:sp modelId="{F8E338FF-BF44-40DF-9599-AA6BE5DF14A3}">
      <dsp:nvSpPr>
        <dsp:cNvPr id="0" name=""/>
        <dsp:cNvSpPr/>
      </dsp:nvSpPr>
      <dsp:spPr>
        <a:xfrm>
          <a:off x="3036692" y="1545378"/>
          <a:ext cx="91440" cy="17971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97173"/>
              </a:lnTo>
              <a:lnTo>
                <a:pt x="125594" y="179717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660A5-F232-48D6-BE14-D6F5B1A8E7C4}">
      <dsp:nvSpPr>
        <dsp:cNvPr id="0" name=""/>
        <dsp:cNvSpPr/>
      </dsp:nvSpPr>
      <dsp:spPr>
        <a:xfrm>
          <a:off x="3162287" y="3142865"/>
          <a:ext cx="638995" cy="399371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  <a:alpha val="90000"/>
          </a:schemeClr>
        </a:solidFill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extLst>
            <a:ext uri="{C807C97D-BFC1-408E-A445-0C87EB9F89A2}">
              <ask:lineSketchStyleProps xmlns:ask="http://schemas.microsoft.com/office/drawing/2018/sketchyshapes">
                <ask:type>
                  <ask:lineSketchCurved/>
                </ask:type>
              </ask:lineSketchStyleProps>
            </a:ext>
          </a:extLst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99% train</a:t>
          </a:r>
        </a:p>
      </dsp:txBody>
      <dsp:txXfrm>
        <a:off x="3173984" y="3154562"/>
        <a:ext cx="615601" cy="375977"/>
      </dsp:txXfrm>
    </dsp:sp>
    <dsp:sp modelId="{5D80F55A-AAB5-44F6-93C0-1F08D9D0C19B}">
      <dsp:nvSpPr>
        <dsp:cNvPr id="0" name=""/>
        <dsp:cNvSpPr/>
      </dsp:nvSpPr>
      <dsp:spPr>
        <a:xfrm>
          <a:off x="4000968" y="1146006"/>
          <a:ext cx="798743" cy="399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Random Forest enhanced</a:t>
          </a:r>
        </a:p>
      </dsp:txBody>
      <dsp:txXfrm>
        <a:off x="4012665" y="1157703"/>
        <a:ext cx="775349" cy="375977"/>
      </dsp:txXfrm>
    </dsp:sp>
    <dsp:sp modelId="{0DC523AE-4A76-49B1-B2E5-DB254B4D5DD9}">
      <dsp:nvSpPr>
        <dsp:cNvPr id="0" name=""/>
        <dsp:cNvSpPr/>
      </dsp:nvSpPr>
      <dsp:spPr>
        <a:xfrm>
          <a:off x="4035122" y="1545378"/>
          <a:ext cx="91440" cy="299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528"/>
              </a:lnTo>
              <a:lnTo>
                <a:pt x="125594" y="29952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61D95-CEE3-47DD-A3BE-E3B9F412F222}">
      <dsp:nvSpPr>
        <dsp:cNvPr id="0" name=""/>
        <dsp:cNvSpPr/>
      </dsp:nvSpPr>
      <dsp:spPr>
        <a:xfrm>
          <a:off x="4160717" y="1645221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83% Business metric</a:t>
          </a:r>
        </a:p>
      </dsp:txBody>
      <dsp:txXfrm>
        <a:off x="4172414" y="1656918"/>
        <a:ext cx="615601" cy="375977"/>
      </dsp:txXfrm>
    </dsp:sp>
    <dsp:sp modelId="{BFA9DC05-72BA-4B48-A09F-CF731C880C75}">
      <dsp:nvSpPr>
        <dsp:cNvPr id="0" name=""/>
        <dsp:cNvSpPr/>
      </dsp:nvSpPr>
      <dsp:spPr>
        <a:xfrm>
          <a:off x="4035122" y="1545378"/>
          <a:ext cx="91440" cy="7987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98743"/>
              </a:lnTo>
              <a:lnTo>
                <a:pt x="125594" y="79874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251CBB-64C1-494F-9318-C5B5783AA74B}">
      <dsp:nvSpPr>
        <dsp:cNvPr id="0" name=""/>
        <dsp:cNvSpPr/>
      </dsp:nvSpPr>
      <dsp:spPr>
        <a:xfrm>
          <a:off x="4160717" y="2144436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75% Cross Validation</a:t>
          </a:r>
        </a:p>
      </dsp:txBody>
      <dsp:txXfrm>
        <a:off x="4172414" y="2156133"/>
        <a:ext cx="615601" cy="375977"/>
      </dsp:txXfrm>
    </dsp:sp>
    <dsp:sp modelId="{13D37564-2C6F-45EB-8537-4F6DA8D4EE35}">
      <dsp:nvSpPr>
        <dsp:cNvPr id="0" name=""/>
        <dsp:cNvSpPr/>
      </dsp:nvSpPr>
      <dsp:spPr>
        <a:xfrm>
          <a:off x="4035122" y="1545378"/>
          <a:ext cx="91440" cy="12979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97958"/>
              </a:lnTo>
              <a:lnTo>
                <a:pt x="125594" y="129795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58FF57-0C43-46B9-AD74-D6DEE9AE7085}">
      <dsp:nvSpPr>
        <dsp:cNvPr id="0" name=""/>
        <dsp:cNvSpPr/>
      </dsp:nvSpPr>
      <dsp:spPr>
        <a:xfrm>
          <a:off x="4160717" y="2643650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74% test</a:t>
          </a:r>
        </a:p>
      </dsp:txBody>
      <dsp:txXfrm>
        <a:off x="4172414" y="2655347"/>
        <a:ext cx="615601" cy="375977"/>
      </dsp:txXfrm>
    </dsp:sp>
    <dsp:sp modelId="{7E8DB01E-B229-4E1E-AC53-997EE2B658A5}">
      <dsp:nvSpPr>
        <dsp:cNvPr id="0" name=""/>
        <dsp:cNvSpPr/>
      </dsp:nvSpPr>
      <dsp:spPr>
        <a:xfrm>
          <a:off x="4035122" y="1545378"/>
          <a:ext cx="91440" cy="17971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97173"/>
              </a:lnTo>
              <a:lnTo>
                <a:pt x="125594" y="179717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EE943-F57E-4DB6-B826-8B5F84D76046}">
      <dsp:nvSpPr>
        <dsp:cNvPr id="0" name=""/>
        <dsp:cNvSpPr/>
      </dsp:nvSpPr>
      <dsp:spPr>
        <a:xfrm>
          <a:off x="4160717" y="3142865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85% train</a:t>
          </a:r>
        </a:p>
      </dsp:txBody>
      <dsp:txXfrm>
        <a:off x="4172414" y="3154562"/>
        <a:ext cx="615601" cy="375977"/>
      </dsp:txXfrm>
    </dsp:sp>
    <dsp:sp modelId="{6F77875D-8F84-4111-9D49-85F4AC74EA1E}">
      <dsp:nvSpPr>
        <dsp:cNvPr id="0" name=""/>
        <dsp:cNvSpPr/>
      </dsp:nvSpPr>
      <dsp:spPr>
        <a:xfrm>
          <a:off x="4999398" y="1146006"/>
          <a:ext cx="798743" cy="399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Extra Randomized Trees</a:t>
          </a:r>
        </a:p>
      </dsp:txBody>
      <dsp:txXfrm>
        <a:off x="5011095" y="1157703"/>
        <a:ext cx="775349" cy="375977"/>
      </dsp:txXfrm>
    </dsp:sp>
    <dsp:sp modelId="{5521CD4A-F0A0-4EA7-8F52-00D58389515A}">
      <dsp:nvSpPr>
        <dsp:cNvPr id="0" name=""/>
        <dsp:cNvSpPr/>
      </dsp:nvSpPr>
      <dsp:spPr>
        <a:xfrm>
          <a:off x="5033552" y="1545378"/>
          <a:ext cx="91440" cy="299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528"/>
              </a:lnTo>
              <a:lnTo>
                <a:pt x="125594" y="29952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CF17E4-1282-4235-BFD6-D922E723C471}">
      <dsp:nvSpPr>
        <dsp:cNvPr id="0" name=""/>
        <dsp:cNvSpPr/>
      </dsp:nvSpPr>
      <dsp:spPr>
        <a:xfrm>
          <a:off x="5159146" y="1645221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71% Business metric</a:t>
          </a:r>
        </a:p>
      </dsp:txBody>
      <dsp:txXfrm>
        <a:off x="5170843" y="1656918"/>
        <a:ext cx="615601" cy="375977"/>
      </dsp:txXfrm>
    </dsp:sp>
    <dsp:sp modelId="{2967F0EB-3EA9-45DC-BD1A-071F39A31A89}">
      <dsp:nvSpPr>
        <dsp:cNvPr id="0" name=""/>
        <dsp:cNvSpPr/>
      </dsp:nvSpPr>
      <dsp:spPr>
        <a:xfrm>
          <a:off x="5033552" y="1545378"/>
          <a:ext cx="91440" cy="7987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98743"/>
              </a:lnTo>
              <a:lnTo>
                <a:pt x="125594" y="79874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D9FF7-0F51-45F6-A0A1-8F3636DA0E17}">
      <dsp:nvSpPr>
        <dsp:cNvPr id="0" name=""/>
        <dsp:cNvSpPr/>
      </dsp:nvSpPr>
      <dsp:spPr>
        <a:xfrm>
          <a:off x="5159146" y="2144436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64% Cross validation</a:t>
          </a:r>
        </a:p>
      </dsp:txBody>
      <dsp:txXfrm>
        <a:off x="5170843" y="2156133"/>
        <a:ext cx="615601" cy="375977"/>
      </dsp:txXfrm>
    </dsp:sp>
    <dsp:sp modelId="{5CC0687F-B641-4128-80CC-4EF1EB2E2D4A}">
      <dsp:nvSpPr>
        <dsp:cNvPr id="0" name=""/>
        <dsp:cNvSpPr/>
      </dsp:nvSpPr>
      <dsp:spPr>
        <a:xfrm>
          <a:off x="5033552" y="1545378"/>
          <a:ext cx="91440" cy="12979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97958"/>
              </a:lnTo>
              <a:lnTo>
                <a:pt x="125594" y="129795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D12548-A0D5-48D1-815F-834C800A2458}">
      <dsp:nvSpPr>
        <dsp:cNvPr id="0" name=""/>
        <dsp:cNvSpPr/>
      </dsp:nvSpPr>
      <dsp:spPr>
        <a:xfrm>
          <a:off x="5159146" y="2643650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65% test</a:t>
          </a:r>
        </a:p>
      </dsp:txBody>
      <dsp:txXfrm>
        <a:off x="5170843" y="2655347"/>
        <a:ext cx="615601" cy="375977"/>
      </dsp:txXfrm>
    </dsp:sp>
    <dsp:sp modelId="{2DD39B2A-D3D9-4DEE-ADBB-37B38822F192}">
      <dsp:nvSpPr>
        <dsp:cNvPr id="0" name=""/>
        <dsp:cNvSpPr/>
      </dsp:nvSpPr>
      <dsp:spPr>
        <a:xfrm>
          <a:off x="5033552" y="1545378"/>
          <a:ext cx="91440" cy="17971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97173"/>
              </a:lnTo>
              <a:lnTo>
                <a:pt x="125594" y="179717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985C03-6332-408D-91C1-2C266D5BA244}">
      <dsp:nvSpPr>
        <dsp:cNvPr id="0" name=""/>
        <dsp:cNvSpPr/>
      </dsp:nvSpPr>
      <dsp:spPr>
        <a:xfrm>
          <a:off x="5159146" y="3142865"/>
          <a:ext cx="638995" cy="399371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  <a:alpha val="90000"/>
          </a:schemeClr>
        </a:solidFill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extLst>
            <a:ext uri="{C807C97D-BFC1-408E-A445-0C87EB9F89A2}">
              <ask:lineSketchStyleProps xmlns:ask="http://schemas.microsoft.com/office/drawing/2018/sketchyshapes">
                <ask:type>
                  <ask:lineSketchCurved/>
                </ask:type>
              </ask:lineSketchStyleProps>
            </a:ext>
          </a:extLst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99% train</a:t>
          </a:r>
        </a:p>
      </dsp:txBody>
      <dsp:txXfrm>
        <a:off x="5170843" y="3154562"/>
        <a:ext cx="615601" cy="375977"/>
      </dsp:txXfrm>
    </dsp:sp>
    <dsp:sp modelId="{C094994D-B617-4987-BF2A-46DE2C6C944B}">
      <dsp:nvSpPr>
        <dsp:cNvPr id="0" name=""/>
        <dsp:cNvSpPr/>
      </dsp:nvSpPr>
      <dsp:spPr>
        <a:xfrm>
          <a:off x="5997827" y="1146006"/>
          <a:ext cx="798743" cy="399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Ada boost</a:t>
          </a:r>
        </a:p>
      </dsp:txBody>
      <dsp:txXfrm>
        <a:off x="6009524" y="1157703"/>
        <a:ext cx="775349" cy="375977"/>
      </dsp:txXfrm>
    </dsp:sp>
    <dsp:sp modelId="{4501C30C-CC82-4C08-9F76-065068700DD9}">
      <dsp:nvSpPr>
        <dsp:cNvPr id="0" name=""/>
        <dsp:cNvSpPr/>
      </dsp:nvSpPr>
      <dsp:spPr>
        <a:xfrm>
          <a:off x="6031982" y="1545378"/>
          <a:ext cx="91440" cy="299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528"/>
              </a:lnTo>
              <a:lnTo>
                <a:pt x="125594" y="29952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D3761F-5C85-464F-9E97-069C6DF9FBDB}">
      <dsp:nvSpPr>
        <dsp:cNvPr id="0" name=""/>
        <dsp:cNvSpPr/>
      </dsp:nvSpPr>
      <dsp:spPr>
        <a:xfrm>
          <a:off x="6157576" y="1645221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87% Business metric</a:t>
          </a:r>
        </a:p>
      </dsp:txBody>
      <dsp:txXfrm>
        <a:off x="6169273" y="1656918"/>
        <a:ext cx="615601" cy="375977"/>
      </dsp:txXfrm>
    </dsp:sp>
    <dsp:sp modelId="{5C1D538C-7BDF-4890-8B57-AB32D8F43614}">
      <dsp:nvSpPr>
        <dsp:cNvPr id="0" name=""/>
        <dsp:cNvSpPr/>
      </dsp:nvSpPr>
      <dsp:spPr>
        <a:xfrm>
          <a:off x="6031982" y="1545378"/>
          <a:ext cx="91440" cy="7987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98743"/>
              </a:lnTo>
              <a:lnTo>
                <a:pt x="125594" y="79874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FAE63B-C53A-491F-B946-AAFD2B77C9D6}">
      <dsp:nvSpPr>
        <dsp:cNvPr id="0" name=""/>
        <dsp:cNvSpPr/>
      </dsp:nvSpPr>
      <dsp:spPr>
        <a:xfrm>
          <a:off x="6157576" y="2144436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72% Cross Validation</a:t>
          </a:r>
        </a:p>
      </dsp:txBody>
      <dsp:txXfrm>
        <a:off x="6169273" y="2156133"/>
        <a:ext cx="615601" cy="375977"/>
      </dsp:txXfrm>
    </dsp:sp>
    <dsp:sp modelId="{5356C8FC-C929-4C53-880B-7962C1B8F259}">
      <dsp:nvSpPr>
        <dsp:cNvPr id="0" name=""/>
        <dsp:cNvSpPr/>
      </dsp:nvSpPr>
      <dsp:spPr>
        <a:xfrm>
          <a:off x="6031982" y="1545378"/>
          <a:ext cx="91440" cy="12979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97958"/>
              </a:lnTo>
              <a:lnTo>
                <a:pt x="125594" y="129795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41FAE6-0AD0-4F30-AD76-7E3B5D1B5F83}">
      <dsp:nvSpPr>
        <dsp:cNvPr id="0" name=""/>
        <dsp:cNvSpPr/>
      </dsp:nvSpPr>
      <dsp:spPr>
        <a:xfrm>
          <a:off x="6157576" y="2643650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75% test</a:t>
          </a:r>
        </a:p>
      </dsp:txBody>
      <dsp:txXfrm>
        <a:off x="6169273" y="2655347"/>
        <a:ext cx="615601" cy="375977"/>
      </dsp:txXfrm>
    </dsp:sp>
    <dsp:sp modelId="{8431CFA6-8D3A-4174-A01E-CD658DD58E7C}">
      <dsp:nvSpPr>
        <dsp:cNvPr id="0" name=""/>
        <dsp:cNvSpPr/>
      </dsp:nvSpPr>
      <dsp:spPr>
        <a:xfrm>
          <a:off x="6031982" y="1545378"/>
          <a:ext cx="91440" cy="17971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97173"/>
              </a:lnTo>
              <a:lnTo>
                <a:pt x="125594" y="179717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9A4AB0-E76B-4ADC-9B25-785017CB5444}">
      <dsp:nvSpPr>
        <dsp:cNvPr id="0" name=""/>
        <dsp:cNvSpPr/>
      </dsp:nvSpPr>
      <dsp:spPr>
        <a:xfrm>
          <a:off x="6157576" y="3142865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78% train</a:t>
          </a:r>
        </a:p>
      </dsp:txBody>
      <dsp:txXfrm>
        <a:off x="6169273" y="3154562"/>
        <a:ext cx="615601" cy="375977"/>
      </dsp:txXfrm>
    </dsp:sp>
    <dsp:sp modelId="{0C890275-7843-4601-978D-5E05063E2BAC}">
      <dsp:nvSpPr>
        <dsp:cNvPr id="0" name=""/>
        <dsp:cNvSpPr/>
      </dsp:nvSpPr>
      <dsp:spPr>
        <a:xfrm>
          <a:off x="6996257" y="1146006"/>
          <a:ext cx="798743" cy="399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Ada boost enhanced </a:t>
          </a:r>
        </a:p>
      </dsp:txBody>
      <dsp:txXfrm>
        <a:off x="7007954" y="1157703"/>
        <a:ext cx="775349" cy="375977"/>
      </dsp:txXfrm>
    </dsp:sp>
    <dsp:sp modelId="{5A589EFA-EA8F-42F9-94D7-18E56DCE9654}">
      <dsp:nvSpPr>
        <dsp:cNvPr id="0" name=""/>
        <dsp:cNvSpPr/>
      </dsp:nvSpPr>
      <dsp:spPr>
        <a:xfrm>
          <a:off x="7030411" y="1545378"/>
          <a:ext cx="91440" cy="299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528"/>
              </a:lnTo>
              <a:lnTo>
                <a:pt x="125594" y="29952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3EED57-C8E4-4F1F-822F-4EE646E109C3}">
      <dsp:nvSpPr>
        <dsp:cNvPr id="0" name=""/>
        <dsp:cNvSpPr/>
      </dsp:nvSpPr>
      <dsp:spPr>
        <a:xfrm>
          <a:off x="7156006" y="1645221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81% Business metric</a:t>
          </a:r>
        </a:p>
      </dsp:txBody>
      <dsp:txXfrm>
        <a:off x="7167703" y="1656918"/>
        <a:ext cx="615601" cy="375977"/>
      </dsp:txXfrm>
    </dsp:sp>
    <dsp:sp modelId="{D61FDF31-C650-4FD5-B85C-E2D466C7E0CE}">
      <dsp:nvSpPr>
        <dsp:cNvPr id="0" name=""/>
        <dsp:cNvSpPr/>
      </dsp:nvSpPr>
      <dsp:spPr>
        <a:xfrm>
          <a:off x="7030411" y="1545378"/>
          <a:ext cx="91440" cy="7987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98743"/>
              </a:lnTo>
              <a:lnTo>
                <a:pt x="125594" y="79874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CE9B46-0804-4C1A-89D0-172C13A576E6}">
      <dsp:nvSpPr>
        <dsp:cNvPr id="0" name=""/>
        <dsp:cNvSpPr/>
      </dsp:nvSpPr>
      <dsp:spPr>
        <a:xfrm>
          <a:off x="7156006" y="2144436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76% Cross Validation</a:t>
          </a:r>
        </a:p>
      </dsp:txBody>
      <dsp:txXfrm>
        <a:off x="7167703" y="2156133"/>
        <a:ext cx="615601" cy="375977"/>
      </dsp:txXfrm>
    </dsp:sp>
    <dsp:sp modelId="{BEBACF83-7E35-480F-8916-C2CF51B9E0FA}">
      <dsp:nvSpPr>
        <dsp:cNvPr id="0" name=""/>
        <dsp:cNvSpPr/>
      </dsp:nvSpPr>
      <dsp:spPr>
        <a:xfrm>
          <a:off x="7030411" y="1545378"/>
          <a:ext cx="91440" cy="12979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97958"/>
              </a:lnTo>
              <a:lnTo>
                <a:pt x="125594" y="129795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FF2C62-45C3-4639-A34D-D547F602ABDE}">
      <dsp:nvSpPr>
        <dsp:cNvPr id="0" name=""/>
        <dsp:cNvSpPr/>
      </dsp:nvSpPr>
      <dsp:spPr>
        <a:xfrm>
          <a:off x="7156006" y="2643650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76% test</a:t>
          </a:r>
        </a:p>
      </dsp:txBody>
      <dsp:txXfrm>
        <a:off x="7167703" y="2655347"/>
        <a:ext cx="615601" cy="375977"/>
      </dsp:txXfrm>
    </dsp:sp>
    <dsp:sp modelId="{8944FC0A-8881-40F9-B4EA-6281BA7CE63F}">
      <dsp:nvSpPr>
        <dsp:cNvPr id="0" name=""/>
        <dsp:cNvSpPr/>
      </dsp:nvSpPr>
      <dsp:spPr>
        <a:xfrm>
          <a:off x="7030411" y="1545378"/>
          <a:ext cx="91440" cy="17971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97173"/>
              </a:lnTo>
              <a:lnTo>
                <a:pt x="125594" y="179717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4DC101-F364-4E79-822A-684CB5E97E12}">
      <dsp:nvSpPr>
        <dsp:cNvPr id="0" name=""/>
        <dsp:cNvSpPr/>
      </dsp:nvSpPr>
      <dsp:spPr>
        <a:xfrm>
          <a:off x="7156006" y="3142865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76% train</a:t>
          </a:r>
        </a:p>
      </dsp:txBody>
      <dsp:txXfrm>
        <a:off x="7167703" y="3154562"/>
        <a:ext cx="615601" cy="375977"/>
      </dsp:txXfrm>
    </dsp:sp>
    <dsp:sp modelId="{959D26FC-5C8E-48E2-8F27-4EA0B4FA605E}">
      <dsp:nvSpPr>
        <dsp:cNvPr id="0" name=""/>
        <dsp:cNvSpPr/>
      </dsp:nvSpPr>
      <dsp:spPr>
        <a:xfrm>
          <a:off x="7994687" y="1146006"/>
          <a:ext cx="798743" cy="399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Ensemble Learner</a:t>
          </a:r>
        </a:p>
      </dsp:txBody>
      <dsp:txXfrm>
        <a:off x="8006384" y="1157703"/>
        <a:ext cx="775349" cy="375977"/>
      </dsp:txXfrm>
    </dsp:sp>
    <dsp:sp modelId="{CD29A4B6-C88C-48F2-B9AB-DBCFBE6CAE80}">
      <dsp:nvSpPr>
        <dsp:cNvPr id="0" name=""/>
        <dsp:cNvSpPr/>
      </dsp:nvSpPr>
      <dsp:spPr>
        <a:xfrm>
          <a:off x="8028841" y="1545378"/>
          <a:ext cx="91440" cy="299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528"/>
              </a:lnTo>
              <a:lnTo>
                <a:pt x="125594" y="29952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4BCE21-3389-436B-BCE2-BB7E36315E04}">
      <dsp:nvSpPr>
        <dsp:cNvPr id="0" name=""/>
        <dsp:cNvSpPr/>
      </dsp:nvSpPr>
      <dsp:spPr>
        <a:xfrm>
          <a:off x="8154436" y="1645221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81% Business metric</a:t>
          </a:r>
        </a:p>
      </dsp:txBody>
      <dsp:txXfrm>
        <a:off x="8166133" y="1656918"/>
        <a:ext cx="615601" cy="375977"/>
      </dsp:txXfrm>
    </dsp:sp>
    <dsp:sp modelId="{7C90B4F4-56C9-4BF7-81D8-8C4A860F2E9A}">
      <dsp:nvSpPr>
        <dsp:cNvPr id="0" name=""/>
        <dsp:cNvSpPr/>
      </dsp:nvSpPr>
      <dsp:spPr>
        <a:xfrm>
          <a:off x="8028841" y="1545378"/>
          <a:ext cx="91440" cy="7987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98743"/>
              </a:lnTo>
              <a:lnTo>
                <a:pt x="125594" y="79874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8F0932-77F5-4946-9853-5A20E5B5CD47}">
      <dsp:nvSpPr>
        <dsp:cNvPr id="0" name=""/>
        <dsp:cNvSpPr/>
      </dsp:nvSpPr>
      <dsp:spPr>
        <a:xfrm>
          <a:off x="8154436" y="2144436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76% Cross validation</a:t>
          </a:r>
        </a:p>
      </dsp:txBody>
      <dsp:txXfrm>
        <a:off x="8166133" y="2156133"/>
        <a:ext cx="615601" cy="375977"/>
      </dsp:txXfrm>
    </dsp:sp>
    <dsp:sp modelId="{266E28E1-AB20-4741-AAF1-AE03632B35F2}">
      <dsp:nvSpPr>
        <dsp:cNvPr id="0" name=""/>
        <dsp:cNvSpPr/>
      </dsp:nvSpPr>
      <dsp:spPr>
        <a:xfrm>
          <a:off x="8028841" y="1545378"/>
          <a:ext cx="91440" cy="12979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97958"/>
              </a:lnTo>
              <a:lnTo>
                <a:pt x="125594" y="129795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6F8FC0-F3F2-4CA4-A6BB-4DDD5448915E}">
      <dsp:nvSpPr>
        <dsp:cNvPr id="0" name=""/>
        <dsp:cNvSpPr/>
      </dsp:nvSpPr>
      <dsp:spPr>
        <a:xfrm>
          <a:off x="8154436" y="2643650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73% test</a:t>
          </a:r>
        </a:p>
      </dsp:txBody>
      <dsp:txXfrm>
        <a:off x="8166133" y="2655347"/>
        <a:ext cx="615601" cy="375977"/>
      </dsp:txXfrm>
    </dsp:sp>
    <dsp:sp modelId="{2331A559-471E-4ABD-8EED-C0D25FB1FFC9}">
      <dsp:nvSpPr>
        <dsp:cNvPr id="0" name=""/>
        <dsp:cNvSpPr/>
      </dsp:nvSpPr>
      <dsp:spPr>
        <a:xfrm>
          <a:off x="8028841" y="1545378"/>
          <a:ext cx="91440" cy="17971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97173"/>
              </a:lnTo>
              <a:lnTo>
                <a:pt x="125594" y="179717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5D7792-F8A6-4308-B93D-57586A3EA492}">
      <dsp:nvSpPr>
        <dsp:cNvPr id="0" name=""/>
        <dsp:cNvSpPr/>
      </dsp:nvSpPr>
      <dsp:spPr>
        <a:xfrm>
          <a:off x="8154436" y="3142865"/>
          <a:ext cx="638995" cy="399371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  <a:alpha val="90000"/>
          </a:schemeClr>
        </a:solidFill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extLst>
            <a:ext uri="{C807C97D-BFC1-408E-A445-0C87EB9F89A2}">
              <ask:lineSketchStyleProps xmlns:ask="http://schemas.microsoft.com/office/drawing/2018/sketchyshapes">
                <ask:type>
                  <ask:lineSketchCurved/>
                </ask:type>
              </ask:lineSketchStyleProps>
            </a:ext>
          </a:extLst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80% train</a:t>
          </a:r>
        </a:p>
      </dsp:txBody>
      <dsp:txXfrm>
        <a:off x="8166133" y="3154562"/>
        <a:ext cx="615601" cy="375977"/>
      </dsp:txXfrm>
    </dsp:sp>
    <dsp:sp modelId="{7B92057B-B157-47AF-A404-C682DB539C89}">
      <dsp:nvSpPr>
        <dsp:cNvPr id="0" name=""/>
        <dsp:cNvSpPr/>
      </dsp:nvSpPr>
      <dsp:spPr>
        <a:xfrm>
          <a:off x="8993117" y="1146006"/>
          <a:ext cx="798743" cy="399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Gradient Boosting</a:t>
          </a:r>
        </a:p>
      </dsp:txBody>
      <dsp:txXfrm>
        <a:off x="9004814" y="1157703"/>
        <a:ext cx="775349" cy="375977"/>
      </dsp:txXfrm>
    </dsp:sp>
    <dsp:sp modelId="{9BDB7CCE-1D22-417A-8D8F-D0C272AF0819}">
      <dsp:nvSpPr>
        <dsp:cNvPr id="0" name=""/>
        <dsp:cNvSpPr/>
      </dsp:nvSpPr>
      <dsp:spPr>
        <a:xfrm>
          <a:off x="9027271" y="1545378"/>
          <a:ext cx="91440" cy="299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528"/>
              </a:lnTo>
              <a:lnTo>
                <a:pt x="125594" y="29952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1264B-DF7B-465B-9164-675309C8CD36}">
      <dsp:nvSpPr>
        <dsp:cNvPr id="0" name=""/>
        <dsp:cNvSpPr/>
      </dsp:nvSpPr>
      <dsp:spPr>
        <a:xfrm>
          <a:off x="9152865" y="1645221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84% Business metric</a:t>
          </a:r>
        </a:p>
      </dsp:txBody>
      <dsp:txXfrm>
        <a:off x="9164562" y="1656918"/>
        <a:ext cx="615601" cy="375977"/>
      </dsp:txXfrm>
    </dsp:sp>
    <dsp:sp modelId="{02F6366C-4D00-4167-8A9D-F7815931DA70}">
      <dsp:nvSpPr>
        <dsp:cNvPr id="0" name=""/>
        <dsp:cNvSpPr/>
      </dsp:nvSpPr>
      <dsp:spPr>
        <a:xfrm>
          <a:off x="9027271" y="1545378"/>
          <a:ext cx="91440" cy="7987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98743"/>
              </a:lnTo>
              <a:lnTo>
                <a:pt x="125594" y="79874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31B5A2-4FFB-4A78-8E17-0B0FD7076A67}">
      <dsp:nvSpPr>
        <dsp:cNvPr id="0" name=""/>
        <dsp:cNvSpPr/>
      </dsp:nvSpPr>
      <dsp:spPr>
        <a:xfrm>
          <a:off x="9152865" y="2144436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71% Cross validation</a:t>
          </a:r>
        </a:p>
      </dsp:txBody>
      <dsp:txXfrm>
        <a:off x="9164562" y="2156133"/>
        <a:ext cx="615601" cy="375977"/>
      </dsp:txXfrm>
    </dsp:sp>
    <dsp:sp modelId="{C414595F-8A3A-420F-AB8E-D43CE3A2B57E}">
      <dsp:nvSpPr>
        <dsp:cNvPr id="0" name=""/>
        <dsp:cNvSpPr/>
      </dsp:nvSpPr>
      <dsp:spPr>
        <a:xfrm>
          <a:off x="9027271" y="1545378"/>
          <a:ext cx="91440" cy="12979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97958"/>
              </a:lnTo>
              <a:lnTo>
                <a:pt x="125594" y="129795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0895D9-2870-4230-913C-C4A873957CFB}">
      <dsp:nvSpPr>
        <dsp:cNvPr id="0" name=""/>
        <dsp:cNvSpPr/>
      </dsp:nvSpPr>
      <dsp:spPr>
        <a:xfrm>
          <a:off x="9152865" y="2643650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73% test </a:t>
          </a:r>
        </a:p>
      </dsp:txBody>
      <dsp:txXfrm>
        <a:off x="9164562" y="2655347"/>
        <a:ext cx="615601" cy="375977"/>
      </dsp:txXfrm>
    </dsp:sp>
    <dsp:sp modelId="{8A801765-041E-4472-9725-6D1AAD0BB6EC}">
      <dsp:nvSpPr>
        <dsp:cNvPr id="0" name=""/>
        <dsp:cNvSpPr/>
      </dsp:nvSpPr>
      <dsp:spPr>
        <a:xfrm>
          <a:off x="9027271" y="1545378"/>
          <a:ext cx="91440" cy="17971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97173"/>
              </a:lnTo>
              <a:lnTo>
                <a:pt x="125594" y="179717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D99108-23A9-491C-ADF6-A3413FE57018}">
      <dsp:nvSpPr>
        <dsp:cNvPr id="0" name=""/>
        <dsp:cNvSpPr/>
      </dsp:nvSpPr>
      <dsp:spPr>
        <a:xfrm>
          <a:off x="9152865" y="3142865"/>
          <a:ext cx="638995" cy="399371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  <a:alpha val="90000"/>
          </a:schemeClr>
        </a:solidFill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extLst>
            <a:ext uri="{C807C97D-BFC1-408E-A445-0C87EB9F89A2}">
              <ask:lineSketchStyleProps xmlns:ask="http://schemas.microsoft.com/office/drawing/2018/sketchyshapes">
                <ask:type>
                  <ask:lineSketchCurved/>
                </ask:type>
              </ask:lineSketchStyleProps>
            </a:ext>
          </a:extLst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86% train</a:t>
          </a:r>
        </a:p>
      </dsp:txBody>
      <dsp:txXfrm>
        <a:off x="9164562" y="3154562"/>
        <a:ext cx="615601" cy="375977"/>
      </dsp:txXfrm>
    </dsp:sp>
    <dsp:sp modelId="{E020B39E-91B6-4F49-B6FD-83C11B6F09AF}">
      <dsp:nvSpPr>
        <dsp:cNvPr id="0" name=""/>
        <dsp:cNvSpPr/>
      </dsp:nvSpPr>
      <dsp:spPr>
        <a:xfrm>
          <a:off x="9991546" y="1146006"/>
          <a:ext cx="798743" cy="399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Gradient Boosting enhanced</a:t>
          </a:r>
        </a:p>
      </dsp:txBody>
      <dsp:txXfrm>
        <a:off x="10003243" y="1157703"/>
        <a:ext cx="775349" cy="375977"/>
      </dsp:txXfrm>
    </dsp:sp>
    <dsp:sp modelId="{F253E165-21FB-4E90-BBB1-A004FE6BE411}">
      <dsp:nvSpPr>
        <dsp:cNvPr id="0" name=""/>
        <dsp:cNvSpPr/>
      </dsp:nvSpPr>
      <dsp:spPr>
        <a:xfrm>
          <a:off x="10025701" y="1545378"/>
          <a:ext cx="91440" cy="299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528"/>
              </a:lnTo>
              <a:lnTo>
                <a:pt x="125594" y="29952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E38EBA-5BB1-464C-8B3F-5EBCB2CB72EF}">
      <dsp:nvSpPr>
        <dsp:cNvPr id="0" name=""/>
        <dsp:cNvSpPr/>
      </dsp:nvSpPr>
      <dsp:spPr>
        <a:xfrm>
          <a:off x="10151295" y="1645221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81% Business metric</a:t>
          </a:r>
        </a:p>
      </dsp:txBody>
      <dsp:txXfrm>
        <a:off x="10162992" y="1656918"/>
        <a:ext cx="615601" cy="375977"/>
      </dsp:txXfrm>
    </dsp:sp>
    <dsp:sp modelId="{4976DA5B-8E41-47A8-A5BD-80715AACB047}">
      <dsp:nvSpPr>
        <dsp:cNvPr id="0" name=""/>
        <dsp:cNvSpPr/>
      </dsp:nvSpPr>
      <dsp:spPr>
        <a:xfrm>
          <a:off x="10025701" y="1545378"/>
          <a:ext cx="91440" cy="7987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98743"/>
              </a:lnTo>
              <a:lnTo>
                <a:pt x="125594" y="79874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1E7E0-63D7-46FB-A934-27AC740AF7E9}">
      <dsp:nvSpPr>
        <dsp:cNvPr id="0" name=""/>
        <dsp:cNvSpPr/>
      </dsp:nvSpPr>
      <dsp:spPr>
        <a:xfrm>
          <a:off x="10151295" y="2144436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76% Cross validation</a:t>
          </a:r>
        </a:p>
      </dsp:txBody>
      <dsp:txXfrm>
        <a:off x="10162992" y="2156133"/>
        <a:ext cx="615601" cy="375977"/>
      </dsp:txXfrm>
    </dsp:sp>
    <dsp:sp modelId="{0205E483-AF28-4274-AF73-EF402FAA9CBE}">
      <dsp:nvSpPr>
        <dsp:cNvPr id="0" name=""/>
        <dsp:cNvSpPr/>
      </dsp:nvSpPr>
      <dsp:spPr>
        <a:xfrm>
          <a:off x="10025701" y="1545378"/>
          <a:ext cx="91440" cy="12979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97958"/>
              </a:lnTo>
              <a:lnTo>
                <a:pt x="125594" y="129795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3821DC-AF77-4699-AE3A-58B1B8208EDF}">
      <dsp:nvSpPr>
        <dsp:cNvPr id="0" name=""/>
        <dsp:cNvSpPr/>
      </dsp:nvSpPr>
      <dsp:spPr>
        <a:xfrm>
          <a:off x="10151295" y="2643650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76% test</a:t>
          </a:r>
        </a:p>
      </dsp:txBody>
      <dsp:txXfrm>
        <a:off x="10162992" y="2655347"/>
        <a:ext cx="615601" cy="375977"/>
      </dsp:txXfrm>
    </dsp:sp>
    <dsp:sp modelId="{26698C6F-6387-4880-BB5B-4158C456F99F}">
      <dsp:nvSpPr>
        <dsp:cNvPr id="0" name=""/>
        <dsp:cNvSpPr/>
      </dsp:nvSpPr>
      <dsp:spPr>
        <a:xfrm>
          <a:off x="10025701" y="1545378"/>
          <a:ext cx="91440" cy="17971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97173"/>
              </a:lnTo>
              <a:lnTo>
                <a:pt x="125594" y="179717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7EB7E-D846-4709-B455-21353EE11B93}">
      <dsp:nvSpPr>
        <dsp:cNvPr id="0" name=""/>
        <dsp:cNvSpPr/>
      </dsp:nvSpPr>
      <dsp:spPr>
        <a:xfrm>
          <a:off x="10151295" y="3142865"/>
          <a:ext cx="638995" cy="39937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76% train</a:t>
          </a:r>
        </a:p>
      </dsp:txBody>
      <dsp:txXfrm>
        <a:off x="10162992" y="3154562"/>
        <a:ext cx="615601" cy="3759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F1EC8-7D61-412B-ACB4-30F2F6156361}">
      <dsp:nvSpPr>
        <dsp:cNvPr id="0" name=""/>
        <dsp:cNvSpPr/>
      </dsp:nvSpPr>
      <dsp:spPr>
        <a:xfrm>
          <a:off x="163918" y="2789"/>
          <a:ext cx="1301808" cy="650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Decision Tree enhanced</a:t>
          </a:r>
        </a:p>
      </dsp:txBody>
      <dsp:txXfrm>
        <a:off x="182982" y="21853"/>
        <a:ext cx="1263680" cy="612776"/>
      </dsp:txXfrm>
    </dsp:sp>
    <dsp:sp modelId="{F4D152FD-1A1C-441D-B4C7-3E2472987843}">
      <dsp:nvSpPr>
        <dsp:cNvPr id="0" name=""/>
        <dsp:cNvSpPr/>
      </dsp:nvSpPr>
      <dsp:spPr>
        <a:xfrm>
          <a:off x="294098" y="653693"/>
          <a:ext cx="130180" cy="488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178"/>
              </a:lnTo>
              <a:lnTo>
                <a:pt x="130180" y="48817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A6A9A4-34A3-4F5E-AABB-5729748521BD}">
      <dsp:nvSpPr>
        <dsp:cNvPr id="0" name=""/>
        <dsp:cNvSpPr/>
      </dsp:nvSpPr>
      <dsp:spPr>
        <a:xfrm>
          <a:off x="424279" y="816419"/>
          <a:ext cx="1041446" cy="6509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81% Business metric</a:t>
          </a:r>
        </a:p>
      </dsp:txBody>
      <dsp:txXfrm>
        <a:off x="443343" y="835483"/>
        <a:ext cx="1003318" cy="612776"/>
      </dsp:txXfrm>
    </dsp:sp>
    <dsp:sp modelId="{BF9338C2-C71A-499E-9102-8A7E9275D312}">
      <dsp:nvSpPr>
        <dsp:cNvPr id="0" name=""/>
        <dsp:cNvSpPr/>
      </dsp:nvSpPr>
      <dsp:spPr>
        <a:xfrm>
          <a:off x="294098" y="653693"/>
          <a:ext cx="130180" cy="1301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1808"/>
              </a:lnTo>
              <a:lnTo>
                <a:pt x="130180" y="130180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786F29-06FA-4081-B70C-7E960DE8EFA5}">
      <dsp:nvSpPr>
        <dsp:cNvPr id="0" name=""/>
        <dsp:cNvSpPr/>
      </dsp:nvSpPr>
      <dsp:spPr>
        <a:xfrm>
          <a:off x="424279" y="1630049"/>
          <a:ext cx="1041446" cy="6509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Cross validation</a:t>
          </a:r>
        </a:p>
      </dsp:txBody>
      <dsp:txXfrm>
        <a:off x="443343" y="1649113"/>
        <a:ext cx="1003318" cy="612776"/>
      </dsp:txXfrm>
    </dsp:sp>
    <dsp:sp modelId="{F0BF608F-B890-4E79-B35A-F5DE666C6D79}">
      <dsp:nvSpPr>
        <dsp:cNvPr id="0" name=""/>
        <dsp:cNvSpPr/>
      </dsp:nvSpPr>
      <dsp:spPr>
        <a:xfrm>
          <a:off x="294098" y="653693"/>
          <a:ext cx="130180" cy="2115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5438"/>
              </a:lnTo>
              <a:lnTo>
                <a:pt x="130180" y="211543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8A354A-DD29-4936-A4E9-14A8BDF3C590}">
      <dsp:nvSpPr>
        <dsp:cNvPr id="0" name=""/>
        <dsp:cNvSpPr/>
      </dsp:nvSpPr>
      <dsp:spPr>
        <a:xfrm>
          <a:off x="424279" y="2443680"/>
          <a:ext cx="1041446" cy="6509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test</a:t>
          </a:r>
        </a:p>
      </dsp:txBody>
      <dsp:txXfrm>
        <a:off x="443343" y="2462744"/>
        <a:ext cx="1003318" cy="612776"/>
      </dsp:txXfrm>
    </dsp:sp>
    <dsp:sp modelId="{17FF1F7B-9A69-46CC-BEEC-C3F694EBA8E8}">
      <dsp:nvSpPr>
        <dsp:cNvPr id="0" name=""/>
        <dsp:cNvSpPr/>
      </dsp:nvSpPr>
      <dsp:spPr>
        <a:xfrm>
          <a:off x="294098" y="653693"/>
          <a:ext cx="130180" cy="292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29068"/>
              </a:lnTo>
              <a:lnTo>
                <a:pt x="130180" y="292906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852D98-C732-474E-907B-F78D72E7025F}">
      <dsp:nvSpPr>
        <dsp:cNvPr id="0" name=""/>
        <dsp:cNvSpPr/>
      </dsp:nvSpPr>
      <dsp:spPr>
        <a:xfrm>
          <a:off x="424279" y="3257310"/>
          <a:ext cx="1041446" cy="6509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train</a:t>
          </a:r>
        </a:p>
      </dsp:txBody>
      <dsp:txXfrm>
        <a:off x="443343" y="3276374"/>
        <a:ext cx="1003318" cy="612776"/>
      </dsp:txXfrm>
    </dsp:sp>
    <dsp:sp modelId="{4544ED4C-E040-43AD-A115-F3754EB90149}">
      <dsp:nvSpPr>
        <dsp:cNvPr id="0" name=""/>
        <dsp:cNvSpPr/>
      </dsp:nvSpPr>
      <dsp:spPr>
        <a:xfrm>
          <a:off x="1791178" y="2789"/>
          <a:ext cx="1301808" cy="650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Logistic Regression</a:t>
          </a:r>
        </a:p>
      </dsp:txBody>
      <dsp:txXfrm>
        <a:off x="1810242" y="21853"/>
        <a:ext cx="1263680" cy="612776"/>
      </dsp:txXfrm>
    </dsp:sp>
    <dsp:sp modelId="{3345A933-F2CA-42AD-B9B2-55D490C9A96F}">
      <dsp:nvSpPr>
        <dsp:cNvPr id="0" name=""/>
        <dsp:cNvSpPr/>
      </dsp:nvSpPr>
      <dsp:spPr>
        <a:xfrm>
          <a:off x="1921359" y="653693"/>
          <a:ext cx="130180" cy="488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178"/>
              </a:lnTo>
              <a:lnTo>
                <a:pt x="130180" y="48817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58FE42-E21D-44BB-9FCD-24EFB101B45D}">
      <dsp:nvSpPr>
        <dsp:cNvPr id="0" name=""/>
        <dsp:cNvSpPr/>
      </dsp:nvSpPr>
      <dsp:spPr>
        <a:xfrm>
          <a:off x="2051540" y="816419"/>
          <a:ext cx="1041446" cy="6509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83% Business metric</a:t>
          </a:r>
        </a:p>
      </dsp:txBody>
      <dsp:txXfrm>
        <a:off x="2070604" y="835483"/>
        <a:ext cx="1003318" cy="612776"/>
      </dsp:txXfrm>
    </dsp:sp>
    <dsp:sp modelId="{931FC19B-078D-4109-A2B3-BBA782FC7257}">
      <dsp:nvSpPr>
        <dsp:cNvPr id="0" name=""/>
        <dsp:cNvSpPr/>
      </dsp:nvSpPr>
      <dsp:spPr>
        <a:xfrm>
          <a:off x="1921359" y="653693"/>
          <a:ext cx="130180" cy="1301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1808"/>
              </a:lnTo>
              <a:lnTo>
                <a:pt x="130180" y="130180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267758-830B-4F3B-8535-F39A42C234EF}">
      <dsp:nvSpPr>
        <dsp:cNvPr id="0" name=""/>
        <dsp:cNvSpPr/>
      </dsp:nvSpPr>
      <dsp:spPr>
        <a:xfrm>
          <a:off x="2051540" y="1630049"/>
          <a:ext cx="1041446" cy="6509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Cross Validation</a:t>
          </a:r>
        </a:p>
      </dsp:txBody>
      <dsp:txXfrm>
        <a:off x="2070604" y="1649113"/>
        <a:ext cx="1003318" cy="612776"/>
      </dsp:txXfrm>
    </dsp:sp>
    <dsp:sp modelId="{DBEFFFC9-BBF5-433F-B411-9AAD85405360}">
      <dsp:nvSpPr>
        <dsp:cNvPr id="0" name=""/>
        <dsp:cNvSpPr/>
      </dsp:nvSpPr>
      <dsp:spPr>
        <a:xfrm>
          <a:off x="1921359" y="653693"/>
          <a:ext cx="130180" cy="2115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5438"/>
              </a:lnTo>
              <a:lnTo>
                <a:pt x="130180" y="211543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9AE677-62E8-4A5E-B648-486520962A25}">
      <dsp:nvSpPr>
        <dsp:cNvPr id="0" name=""/>
        <dsp:cNvSpPr/>
      </dsp:nvSpPr>
      <dsp:spPr>
        <a:xfrm>
          <a:off x="2051540" y="2443680"/>
          <a:ext cx="1041446" cy="6509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75% test</a:t>
          </a:r>
        </a:p>
      </dsp:txBody>
      <dsp:txXfrm>
        <a:off x="2070604" y="2462744"/>
        <a:ext cx="1003318" cy="612776"/>
      </dsp:txXfrm>
    </dsp:sp>
    <dsp:sp modelId="{777AE22C-B919-45C7-83AA-4A2F9BCD6704}">
      <dsp:nvSpPr>
        <dsp:cNvPr id="0" name=""/>
        <dsp:cNvSpPr/>
      </dsp:nvSpPr>
      <dsp:spPr>
        <a:xfrm>
          <a:off x="1921359" y="653693"/>
          <a:ext cx="130180" cy="292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29068"/>
              </a:lnTo>
              <a:lnTo>
                <a:pt x="130180" y="292906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F6C390-4610-40C3-8851-D4DFC29131CB}">
      <dsp:nvSpPr>
        <dsp:cNvPr id="0" name=""/>
        <dsp:cNvSpPr/>
      </dsp:nvSpPr>
      <dsp:spPr>
        <a:xfrm>
          <a:off x="2051540" y="3257310"/>
          <a:ext cx="1041446" cy="6509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train</a:t>
          </a:r>
        </a:p>
      </dsp:txBody>
      <dsp:txXfrm>
        <a:off x="2070604" y="3276374"/>
        <a:ext cx="1003318" cy="612776"/>
      </dsp:txXfrm>
    </dsp:sp>
    <dsp:sp modelId="{5D80F55A-AAB5-44F6-93C0-1F08D9D0C19B}">
      <dsp:nvSpPr>
        <dsp:cNvPr id="0" name=""/>
        <dsp:cNvSpPr/>
      </dsp:nvSpPr>
      <dsp:spPr>
        <a:xfrm>
          <a:off x="3418438" y="2789"/>
          <a:ext cx="1301808" cy="650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Random Forest enhanced</a:t>
          </a:r>
        </a:p>
      </dsp:txBody>
      <dsp:txXfrm>
        <a:off x="3437502" y="21853"/>
        <a:ext cx="1263680" cy="612776"/>
      </dsp:txXfrm>
    </dsp:sp>
    <dsp:sp modelId="{0DC523AE-4A76-49B1-B2E5-DB254B4D5DD9}">
      <dsp:nvSpPr>
        <dsp:cNvPr id="0" name=""/>
        <dsp:cNvSpPr/>
      </dsp:nvSpPr>
      <dsp:spPr>
        <a:xfrm>
          <a:off x="3548619" y="653693"/>
          <a:ext cx="130180" cy="488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178"/>
              </a:lnTo>
              <a:lnTo>
                <a:pt x="130180" y="48817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61D95-CEE3-47DD-A3BE-E3B9F412F222}">
      <dsp:nvSpPr>
        <dsp:cNvPr id="0" name=""/>
        <dsp:cNvSpPr/>
      </dsp:nvSpPr>
      <dsp:spPr>
        <a:xfrm>
          <a:off x="3678800" y="816419"/>
          <a:ext cx="1041446" cy="6509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83% Business metric</a:t>
          </a:r>
        </a:p>
      </dsp:txBody>
      <dsp:txXfrm>
        <a:off x="3697864" y="835483"/>
        <a:ext cx="1003318" cy="612776"/>
      </dsp:txXfrm>
    </dsp:sp>
    <dsp:sp modelId="{BFA9DC05-72BA-4B48-A09F-CF731C880C75}">
      <dsp:nvSpPr>
        <dsp:cNvPr id="0" name=""/>
        <dsp:cNvSpPr/>
      </dsp:nvSpPr>
      <dsp:spPr>
        <a:xfrm>
          <a:off x="3548619" y="653693"/>
          <a:ext cx="130180" cy="1301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1808"/>
              </a:lnTo>
              <a:lnTo>
                <a:pt x="130180" y="130180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251CBB-64C1-494F-9318-C5B5783AA74B}">
      <dsp:nvSpPr>
        <dsp:cNvPr id="0" name=""/>
        <dsp:cNvSpPr/>
      </dsp:nvSpPr>
      <dsp:spPr>
        <a:xfrm>
          <a:off x="3678800" y="1630049"/>
          <a:ext cx="1041446" cy="6509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75% Cross Validation</a:t>
          </a:r>
        </a:p>
      </dsp:txBody>
      <dsp:txXfrm>
        <a:off x="3697864" y="1649113"/>
        <a:ext cx="1003318" cy="612776"/>
      </dsp:txXfrm>
    </dsp:sp>
    <dsp:sp modelId="{13D37564-2C6F-45EB-8537-4F6DA8D4EE35}">
      <dsp:nvSpPr>
        <dsp:cNvPr id="0" name=""/>
        <dsp:cNvSpPr/>
      </dsp:nvSpPr>
      <dsp:spPr>
        <a:xfrm>
          <a:off x="3548619" y="653693"/>
          <a:ext cx="130180" cy="2115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5438"/>
              </a:lnTo>
              <a:lnTo>
                <a:pt x="130180" y="211543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58FF57-0C43-46B9-AD74-D6DEE9AE7085}">
      <dsp:nvSpPr>
        <dsp:cNvPr id="0" name=""/>
        <dsp:cNvSpPr/>
      </dsp:nvSpPr>
      <dsp:spPr>
        <a:xfrm>
          <a:off x="3678800" y="2443680"/>
          <a:ext cx="1041446" cy="6509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74% test</a:t>
          </a:r>
        </a:p>
      </dsp:txBody>
      <dsp:txXfrm>
        <a:off x="3697864" y="2462744"/>
        <a:ext cx="1003318" cy="612776"/>
      </dsp:txXfrm>
    </dsp:sp>
    <dsp:sp modelId="{7E8DB01E-B229-4E1E-AC53-997EE2B658A5}">
      <dsp:nvSpPr>
        <dsp:cNvPr id="0" name=""/>
        <dsp:cNvSpPr/>
      </dsp:nvSpPr>
      <dsp:spPr>
        <a:xfrm>
          <a:off x="3548619" y="653693"/>
          <a:ext cx="130180" cy="292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29068"/>
              </a:lnTo>
              <a:lnTo>
                <a:pt x="130180" y="292906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EE943-F57E-4DB6-B826-8B5F84D76046}">
      <dsp:nvSpPr>
        <dsp:cNvPr id="0" name=""/>
        <dsp:cNvSpPr/>
      </dsp:nvSpPr>
      <dsp:spPr>
        <a:xfrm>
          <a:off x="3678800" y="3257310"/>
          <a:ext cx="1041446" cy="6509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85% train</a:t>
          </a:r>
        </a:p>
      </dsp:txBody>
      <dsp:txXfrm>
        <a:off x="3697864" y="3276374"/>
        <a:ext cx="1003318" cy="612776"/>
      </dsp:txXfrm>
    </dsp:sp>
    <dsp:sp modelId="{C094994D-B617-4987-BF2A-46DE2C6C944B}">
      <dsp:nvSpPr>
        <dsp:cNvPr id="0" name=""/>
        <dsp:cNvSpPr/>
      </dsp:nvSpPr>
      <dsp:spPr>
        <a:xfrm>
          <a:off x="5045699" y="2789"/>
          <a:ext cx="1301808" cy="650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Ada boost</a:t>
          </a:r>
        </a:p>
      </dsp:txBody>
      <dsp:txXfrm>
        <a:off x="5064763" y="21853"/>
        <a:ext cx="1263680" cy="612776"/>
      </dsp:txXfrm>
    </dsp:sp>
    <dsp:sp modelId="{4501C30C-CC82-4C08-9F76-065068700DD9}">
      <dsp:nvSpPr>
        <dsp:cNvPr id="0" name=""/>
        <dsp:cNvSpPr/>
      </dsp:nvSpPr>
      <dsp:spPr>
        <a:xfrm>
          <a:off x="5175879" y="653693"/>
          <a:ext cx="130180" cy="488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178"/>
              </a:lnTo>
              <a:lnTo>
                <a:pt x="130180" y="48817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D3761F-5C85-464F-9E97-069C6DF9FBDB}">
      <dsp:nvSpPr>
        <dsp:cNvPr id="0" name=""/>
        <dsp:cNvSpPr/>
      </dsp:nvSpPr>
      <dsp:spPr>
        <a:xfrm>
          <a:off x="5306060" y="816419"/>
          <a:ext cx="1041446" cy="6509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87% Business metric</a:t>
          </a:r>
        </a:p>
      </dsp:txBody>
      <dsp:txXfrm>
        <a:off x="5325124" y="835483"/>
        <a:ext cx="1003318" cy="612776"/>
      </dsp:txXfrm>
    </dsp:sp>
    <dsp:sp modelId="{5C1D538C-7BDF-4890-8B57-AB32D8F43614}">
      <dsp:nvSpPr>
        <dsp:cNvPr id="0" name=""/>
        <dsp:cNvSpPr/>
      </dsp:nvSpPr>
      <dsp:spPr>
        <a:xfrm>
          <a:off x="5175879" y="653693"/>
          <a:ext cx="130180" cy="1301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1808"/>
              </a:lnTo>
              <a:lnTo>
                <a:pt x="130180" y="130180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FAE63B-C53A-491F-B946-AAFD2B77C9D6}">
      <dsp:nvSpPr>
        <dsp:cNvPr id="0" name=""/>
        <dsp:cNvSpPr/>
      </dsp:nvSpPr>
      <dsp:spPr>
        <a:xfrm>
          <a:off x="5306060" y="1630049"/>
          <a:ext cx="1041446" cy="6509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72% Cross Validation</a:t>
          </a:r>
        </a:p>
      </dsp:txBody>
      <dsp:txXfrm>
        <a:off x="5325124" y="1649113"/>
        <a:ext cx="1003318" cy="612776"/>
      </dsp:txXfrm>
    </dsp:sp>
    <dsp:sp modelId="{5356C8FC-C929-4C53-880B-7962C1B8F259}">
      <dsp:nvSpPr>
        <dsp:cNvPr id="0" name=""/>
        <dsp:cNvSpPr/>
      </dsp:nvSpPr>
      <dsp:spPr>
        <a:xfrm>
          <a:off x="5175879" y="653693"/>
          <a:ext cx="130180" cy="2115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5438"/>
              </a:lnTo>
              <a:lnTo>
                <a:pt x="130180" y="211543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41FAE6-0AD0-4F30-AD76-7E3B5D1B5F83}">
      <dsp:nvSpPr>
        <dsp:cNvPr id="0" name=""/>
        <dsp:cNvSpPr/>
      </dsp:nvSpPr>
      <dsp:spPr>
        <a:xfrm>
          <a:off x="5306060" y="2443680"/>
          <a:ext cx="1041446" cy="6509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75% test</a:t>
          </a:r>
        </a:p>
      </dsp:txBody>
      <dsp:txXfrm>
        <a:off x="5325124" y="2462744"/>
        <a:ext cx="1003318" cy="612776"/>
      </dsp:txXfrm>
    </dsp:sp>
    <dsp:sp modelId="{8431CFA6-8D3A-4174-A01E-CD658DD58E7C}">
      <dsp:nvSpPr>
        <dsp:cNvPr id="0" name=""/>
        <dsp:cNvSpPr/>
      </dsp:nvSpPr>
      <dsp:spPr>
        <a:xfrm>
          <a:off x="5175879" y="653693"/>
          <a:ext cx="130180" cy="292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29068"/>
              </a:lnTo>
              <a:lnTo>
                <a:pt x="130180" y="292906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9A4AB0-E76B-4ADC-9B25-785017CB5444}">
      <dsp:nvSpPr>
        <dsp:cNvPr id="0" name=""/>
        <dsp:cNvSpPr/>
      </dsp:nvSpPr>
      <dsp:spPr>
        <a:xfrm>
          <a:off x="5306060" y="3257310"/>
          <a:ext cx="1041446" cy="6509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78% train</a:t>
          </a:r>
        </a:p>
      </dsp:txBody>
      <dsp:txXfrm>
        <a:off x="5325124" y="3276374"/>
        <a:ext cx="1003318" cy="612776"/>
      </dsp:txXfrm>
    </dsp:sp>
    <dsp:sp modelId="{0C890275-7843-4601-978D-5E05063E2BAC}">
      <dsp:nvSpPr>
        <dsp:cNvPr id="0" name=""/>
        <dsp:cNvSpPr/>
      </dsp:nvSpPr>
      <dsp:spPr>
        <a:xfrm>
          <a:off x="6672959" y="2789"/>
          <a:ext cx="1301808" cy="650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Ada boost enhanced </a:t>
          </a:r>
        </a:p>
      </dsp:txBody>
      <dsp:txXfrm>
        <a:off x="6692023" y="21853"/>
        <a:ext cx="1263680" cy="612776"/>
      </dsp:txXfrm>
    </dsp:sp>
    <dsp:sp modelId="{5A589EFA-EA8F-42F9-94D7-18E56DCE9654}">
      <dsp:nvSpPr>
        <dsp:cNvPr id="0" name=""/>
        <dsp:cNvSpPr/>
      </dsp:nvSpPr>
      <dsp:spPr>
        <a:xfrm>
          <a:off x="6803140" y="653693"/>
          <a:ext cx="130180" cy="488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178"/>
              </a:lnTo>
              <a:lnTo>
                <a:pt x="130180" y="48817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3EED57-C8E4-4F1F-822F-4EE646E109C3}">
      <dsp:nvSpPr>
        <dsp:cNvPr id="0" name=""/>
        <dsp:cNvSpPr/>
      </dsp:nvSpPr>
      <dsp:spPr>
        <a:xfrm>
          <a:off x="6933320" y="816419"/>
          <a:ext cx="1041446" cy="6509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81% Business metric</a:t>
          </a:r>
        </a:p>
      </dsp:txBody>
      <dsp:txXfrm>
        <a:off x="6952384" y="835483"/>
        <a:ext cx="1003318" cy="612776"/>
      </dsp:txXfrm>
    </dsp:sp>
    <dsp:sp modelId="{D61FDF31-C650-4FD5-B85C-E2D466C7E0CE}">
      <dsp:nvSpPr>
        <dsp:cNvPr id="0" name=""/>
        <dsp:cNvSpPr/>
      </dsp:nvSpPr>
      <dsp:spPr>
        <a:xfrm>
          <a:off x="6803140" y="653693"/>
          <a:ext cx="130180" cy="1301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1808"/>
              </a:lnTo>
              <a:lnTo>
                <a:pt x="130180" y="130180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CE9B46-0804-4C1A-89D0-172C13A576E6}">
      <dsp:nvSpPr>
        <dsp:cNvPr id="0" name=""/>
        <dsp:cNvSpPr/>
      </dsp:nvSpPr>
      <dsp:spPr>
        <a:xfrm>
          <a:off x="6933320" y="1630049"/>
          <a:ext cx="1041446" cy="6509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Cross Validation</a:t>
          </a:r>
        </a:p>
      </dsp:txBody>
      <dsp:txXfrm>
        <a:off x="6952384" y="1649113"/>
        <a:ext cx="1003318" cy="612776"/>
      </dsp:txXfrm>
    </dsp:sp>
    <dsp:sp modelId="{BEBACF83-7E35-480F-8916-C2CF51B9E0FA}">
      <dsp:nvSpPr>
        <dsp:cNvPr id="0" name=""/>
        <dsp:cNvSpPr/>
      </dsp:nvSpPr>
      <dsp:spPr>
        <a:xfrm>
          <a:off x="6803140" y="653693"/>
          <a:ext cx="130180" cy="2115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5438"/>
              </a:lnTo>
              <a:lnTo>
                <a:pt x="130180" y="211543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FF2C62-45C3-4639-A34D-D547F602ABDE}">
      <dsp:nvSpPr>
        <dsp:cNvPr id="0" name=""/>
        <dsp:cNvSpPr/>
      </dsp:nvSpPr>
      <dsp:spPr>
        <a:xfrm>
          <a:off x="6933320" y="2443680"/>
          <a:ext cx="1041446" cy="6509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test</a:t>
          </a:r>
        </a:p>
      </dsp:txBody>
      <dsp:txXfrm>
        <a:off x="6952384" y="2462744"/>
        <a:ext cx="1003318" cy="612776"/>
      </dsp:txXfrm>
    </dsp:sp>
    <dsp:sp modelId="{8944FC0A-8881-40F9-B4EA-6281BA7CE63F}">
      <dsp:nvSpPr>
        <dsp:cNvPr id="0" name=""/>
        <dsp:cNvSpPr/>
      </dsp:nvSpPr>
      <dsp:spPr>
        <a:xfrm>
          <a:off x="6803140" y="653693"/>
          <a:ext cx="130180" cy="292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29068"/>
              </a:lnTo>
              <a:lnTo>
                <a:pt x="130180" y="292906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4DC101-F364-4E79-822A-684CB5E97E12}">
      <dsp:nvSpPr>
        <dsp:cNvPr id="0" name=""/>
        <dsp:cNvSpPr/>
      </dsp:nvSpPr>
      <dsp:spPr>
        <a:xfrm>
          <a:off x="6933320" y="3257310"/>
          <a:ext cx="1041446" cy="6509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train</a:t>
          </a:r>
        </a:p>
      </dsp:txBody>
      <dsp:txXfrm>
        <a:off x="6952384" y="3276374"/>
        <a:ext cx="1003318" cy="612776"/>
      </dsp:txXfrm>
    </dsp:sp>
    <dsp:sp modelId="{E020B39E-91B6-4F49-B6FD-83C11B6F09AF}">
      <dsp:nvSpPr>
        <dsp:cNvPr id="0" name=""/>
        <dsp:cNvSpPr/>
      </dsp:nvSpPr>
      <dsp:spPr>
        <a:xfrm>
          <a:off x="8300219" y="2789"/>
          <a:ext cx="1301808" cy="650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Gradient Boosting enhanced</a:t>
          </a:r>
        </a:p>
      </dsp:txBody>
      <dsp:txXfrm>
        <a:off x="8319283" y="21853"/>
        <a:ext cx="1263680" cy="612776"/>
      </dsp:txXfrm>
    </dsp:sp>
    <dsp:sp modelId="{F253E165-21FB-4E90-BBB1-A004FE6BE411}">
      <dsp:nvSpPr>
        <dsp:cNvPr id="0" name=""/>
        <dsp:cNvSpPr/>
      </dsp:nvSpPr>
      <dsp:spPr>
        <a:xfrm>
          <a:off x="8430400" y="653693"/>
          <a:ext cx="130180" cy="488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178"/>
              </a:lnTo>
              <a:lnTo>
                <a:pt x="130180" y="48817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E38EBA-5BB1-464C-8B3F-5EBCB2CB72EF}">
      <dsp:nvSpPr>
        <dsp:cNvPr id="0" name=""/>
        <dsp:cNvSpPr/>
      </dsp:nvSpPr>
      <dsp:spPr>
        <a:xfrm>
          <a:off x="8560581" y="816419"/>
          <a:ext cx="1041446" cy="6509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81% Business metric</a:t>
          </a:r>
        </a:p>
      </dsp:txBody>
      <dsp:txXfrm>
        <a:off x="8579645" y="835483"/>
        <a:ext cx="1003318" cy="612776"/>
      </dsp:txXfrm>
    </dsp:sp>
    <dsp:sp modelId="{4976DA5B-8E41-47A8-A5BD-80715AACB047}">
      <dsp:nvSpPr>
        <dsp:cNvPr id="0" name=""/>
        <dsp:cNvSpPr/>
      </dsp:nvSpPr>
      <dsp:spPr>
        <a:xfrm>
          <a:off x="8430400" y="653693"/>
          <a:ext cx="130180" cy="1301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1808"/>
              </a:lnTo>
              <a:lnTo>
                <a:pt x="130180" y="130180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1E7E0-63D7-46FB-A934-27AC740AF7E9}">
      <dsp:nvSpPr>
        <dsp:cNvPr id="0" name=""/>
        <dsp:cNvSpPr/>
      </dsp:nvSpPr>
      <dsp:spPr>
        <a:xfrm>
          <a:off x="8560581" y="1630049"/>
          <a:ext cx="1041446" cy="6509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Cross validation</a:t>
          </a:r>
        </a:p>
      </dsp:txBody>
      <dsp:txXfrm>
        <a:off x="8579645" y="1649113"/>
        <a:ext cx="1003318" cy="612776"/>
      </dsp:txXfrm>
    </dsp:sp>
    <dsp:sp modelId="{0205E483-AF28-4274-AF73-EF402FAA9CBE}">
      <dsp:nvSpPr>
        <dsp:cNvPr id="0" name=""/>
        <dsp:cNvSpPr/>
      </dsp:nvSpPr>
      <dsp:spPr>
        <a:xfrm>
          <a:off x="8430400" y="653693"/>
          <a:ext cx="130180" cy="2115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5438"/>
              </a:lnTo>
              <a:lnTo>
                <a:pt x="130180" y="211543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3821DC-AF77-4699-AE3A-58B1B8208EDF}">
      <dsp:nvSpPr>
        <dsp:cNvPr id="0" name=""/>
        <dsp:cNvSpPr/>
      </dsp:nvSpPr>
      <dsp:spPr>
        <a:xfrm>
          <a:off x="8560581" y="2443680"/>
          <a:ext cx="1041446" cy="6509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test</a:t>
          </a:r>
        </a:p>
      </dsp:txBody>
      <dsp:txXfrm>
        <a:off x="8579645" y="2462744"/>
        <a:ext cx="1003318" cy="612776"/>
      </dsp:txXfrm>
    </dsp:sp>
    <dsp:sp modelId="{26698C6F-6387-4880-BB5B-4158C456F99F}">
      <dsp:nvSpPr>
        <dsp:cNvPr id="0" name=""/>
        <dsp:cNvSpPr/>
      </dsp:nvSpPr>
      <dsp:spPr>
        <a:xfrm>
          <a:off x="8430400" y="653693"/>
          <a:ext cx="130180" cy="292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29068"/>
              </a:lnTo>
              <a:lnTo>
                <a:pt x="130180" y="292906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7EB7E-D846-4709-B455-21353EE11B93}">
      <dsp:nvSpPr>
        <dsp:cNvPr id="0" name=""/>
        <dsp:cNvSpPr/>
      </dsp:nvSpPr>
      <dsp:spPr>
        <a:xfrm>
          <a:off x="8560581" y="3257310"/>
          <a:ext cx="1041446" cy="6509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train</a:t>
          </a:r>
        </a:p>
      </dsp:txBody>
      <dsp:txXfrm>
        <a:off x="8579645" y="3276374"/>
        <a:ext cx="1003318" cy="6127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F1EC8-7D61-412B-ACB4-30F2F6156361}">
      <dsp:nvSpPr>
        <dsp:cNvPr id="0" name=""/>
        <dsp:cNvSpPr/>
      </dsp:nvSpPr>
      <dsp:spPr>
        <a:xfrm>
          <a:off x="392496" y="1172"/>
          <a:ext cx="1302886" cy="6514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Decision Tree enhanced</a:t>
          </a:r>
        </a:p>
      </dsp:txBody>
      <dsp:txXfrm>
        <a:off x="411576" y="20252"/>
        <a:ext cx="1264726" cy="613283"/>
      </dsp:txXfrm>
    </dsp:sp>
    <dsp:sp modelId="{F4D152FD-1A1C-441D-B4C7-3E2472987843}">
      <dsp:nvSpPr>
        <dsp:cNvPr id="0" name=""/>
        <dsp:cNvSpPr/>
      </dsp:nvSpPr>
      <dsp:spPr>
        <a:xfrm>
          <a:off x="522785" y="652615"/>
          <a:ext cx="130288" cy="488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582"/>
              </a:lnTo>
              <a:lnTo>
                <a:pt x="130288" y="488582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A6A9A4-34A3-4F5E-AABB-5729748521BD}">
      <dsp:nvSpPr>
        <dsp:cNvPr id="0" name=""/>
        <dsp:cNvSpPr/>
      </dsp:nvSpPr>
      <dsp:spPr>
        <a:xfrm>
          <a:off x="653074" y="815476"/>
          <a:ext cx="1042308" cy="6514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81% Business metric</a:t>
          </a:r>
        </a:p>
      </dsp:txBody>
      <dsp:txXfrm>
        <a:off x="672154" y="834556"/>
        <a:ext cx="1004148" cy="613283"/>
      </dsp:txXfrm>
    </dsp:sp>
    <dsp:sp modelId="{BF9338C2-C71A-499E-9102-8A7E9275D312}">
      <dsp:nvSpPr>
        <dsp:cNvPr id="0" name=""/>
        <dsp:cNvSpPr/>
      </dsp:nvSpPr>
      <dsp:spPr>
        <a:xfrm>
          <a:off x="522785" y="652615"/>
          <a:ext cx="130288" cy="1302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2886"/>
              </a:lnTo>
              <a:lnTo>
                <a:pt x="130288" y="1302886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786F29-06FA-4081-B70C-7E960DE8EFA5}">
      <dsp:nvSpPr>
        <dsp:cNvPr id="0" name=""/>
        <dsp:cNvSpPr/>
      </dsp:nvSpPr>
      <dsp:spPr>
        <a:xfrm>
          <a:off x="653074" y="1629780"/>
          <a:ext cx="1042308" cy="6514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Cross validation</a:t>
          </a:r>
        </a:p>
      </dsp:txBody>
      <dsp:txXfrm>
        <a:off x="672154" y="1648860"/>
        <a:ext cx="1004148" cy="613283"/>
      </dsp:txXfrm>
    </dsp:sp>
    <dsp:sp modelId="{F0BF608F-B890-4E79-B35A-F5DE666C6D79}">
      <dsp:nvSpPr>
        <dsp:cNvPr id="0" name=""/>
        <dsp:cNvSpPr/>
      </dsp:nvSpPr>
      <dsp:spPr>
        <a:xfrm>
          <a:off x="522785" y="652615"/>
          <a:ext cx="130288" cy="2117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7189"/>
              </a:lnTo>
              <a:lnTo>
                <a:pt x="130288" y="2117189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8A354A-DD29-4936-A4E9-14A8BDF3C590}">
      <dsp:nvSpPr>
        <dsp:cNvPr id="0" name=""/>
        <dsp:cNvSpPr/>
      </dsp:nvSpPr>
      <dsp:spPr>
        <a:xfrm>
          <a:off x="653074" y="2444084"/>
          <a:ext cx="1042308" cy="6514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test</a:t>
          </a:r>
        </a:p>
      </dsp:txBody>
      <dsp:txXfrm>
        <a:off x="672154" y="2463164"/>
        <a:ext cx="1004148" cy="613283"/>
      </dsp:txXfrm>
    </dsp:sp>
    <dsp:sp modelId="{17FF1F7B-9A69-46CC-BEEC-C3F694EBA8E8}">
      <dsp:nvSpPr>
        <dsp:cNvPr id="0" name=""/>
        <dsp:cNvSpPr/>
      </dsp:nvSpPr>
      <dsp:spPr>
        <a:xfrm>
          <a:off x="522785" y="652615"/>
          <a:ext cx="130288" cy="2931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1493"/>
              </a:lnTo>
              <a:lnTo>
                <a:pt x="130288" y="293149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852D98-C732-474E-907B-F78D72E7025F}">
      <dsp:nvSpPr>
        <dsp:cNvPr id="0" name=""/>
        <dsp:cNvSpPr/>
      </dsp:nvSpPr>
      <dsp:spPr>
        <a:xfrm>
          <a:off x="653074" y="3258388"/>
          <a:ext cx="1042308" cy="6514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train</a:t>
          </a:r>
        </a:p>
      </dsp:txBody>
      <dsp:txXfrm>
        <a:off x="672154" y="3277468"/>
        <a:ext cx="1004148" cy="6132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F1EC8-7D61-412B-ACB4-30F2F6156361}">
      <dsp:nvSpPr>
        <dsp:cNvPr id="0" name=""/>
        <dsp:cNvSpPr/>
      </dsp:nvSpPr>
      <dsp:spPr>
        <a:xfrm>
          <a:off x="392496" y="1172"/>
          <a:ext cx="1302886" cy="6514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Decision Tree enhanced</a:t>
          </a:r>
        </a:p>
      </dsp:txBody>
      <dsp:txXfrm>
        <a:off x="411576" y="20252"/>
        <a:ext cx="1264726" cy="613283"/>
      </dsp:txXfrm>
    </dsp:sp>
    <dsp:sp modelId="{F4D152FD-1A1C-441D-B4C7-3E2472987843}">
      <dsp:nvSpPr>
        <dsp:cNvPr id="0" name=""/>
        <dsp:cNvSpPr/>
      </dsp:nvSpPr>
      <dsp:spPr>
        <a:xfrm>
          <a:off x="522785" y="652615"/>
          <a:ext cx="130288" cy="488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582"/>
              </a:lnTo>
              <a:lnTo>
                <a:pt x="130288" y="488582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A6A9A4-34A3-4F5E-AABB-5729748521BD}">
      <dsp:nvSpPr>
        <dsp:cNvPr id="0" name=""/>
        <dsp:cNvSpPr/>
      </dsp:nvSpPr>
      <dsp:spPr>
        <a:xfrm>
          <a:off x="653074" y="815476"/>
          <a:ext cx="1042308" cy="6514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81% Business metric</a:t>
          </a:r>
        </a:p>
      </dsp:txBody>
      <dsp:txXfrm>
        <a:off x="672154" y="834556"/>
        <a:ext cx="1004148" cy="613283"/>
      </dsp:txXfrm>
    </dsp:sp>
    <dsp:sp modelId="{BF9338C2-C71A-499E-9102-8A7E9275D312}">
      <dsp:nvSpPr>
        <dsp:cNvPr id="0" name=""/>
        <dsp:cNvSpPr/>
      </dsp:nvSpPr>
      <dsp:spPr>
        <a:xfrm>
          <a:off x="522785" y="652615"/>
          <a:ext cx="130288" cy="1302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2886"/>
              </a:lnTo>
              <a:lnTo>
                <a:pt x="130288" y="1302886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786F29-06FA-4081-B70C-7E960DE8EFA5}">
      <dsp:nvSpPr>
        <dsp:cNvPr id="0" name=""/>
        <dsp:cNvSpPr/>
      </dsp:nvSpPr>
      <dsp:spPr>
        <a:xfrm>
          <a:off x="653074" y="1629780"/>
          <a:ext cx="1042308" cy="6514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Cross validation</a:t>
          </a:r>
        </a:p>
      </dsp:txBody>
      <dsp:txXfrm>
        <a:off x="672154" y="1648860"/>
        <a:ext cx="1004148" cy="613283"/>
      </dsp:txXfrm>
    </dsp:sp>
    <dsp:sp modelId="{F0BF608F-B890-4E79-B35A-F5DE666C6D79}">
      <dsp:nvSpPr>
        <dsp:cNvPr id="0" name=""/>
        <dsp:cNvSpPr/>
      </dsp:nvSpPr>
      <dsp:spPr>
        <a:xfrm>
          <a:off x="522785" y="652615"/>
          <a:ext cx="130288" cy="2117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7189"/>
              </a:lnTo>
              <a:lnTo>
                <a:pt x="130288" y="2117189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8A354A-DD29-4936-A4E9-14A8BDF3C590}">
      <dsp:nvSpPr>
        <dsp:cNvPr id="0" name=""/>
        <dsp:cNvSpPr/>
      </dsp:nvSpPr>
      <dsp:spPr>
        <a:xfrm>
          <a:off x="653074" y="2444084"/>
          <a:ext cx="1042308" cy="6514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test</a:t>
          </a:r>
        </a:p>
      </dsp:txBody>
      <dsp:txXfrm>
        <a:off x="672154" y="2463164"/>
        <a:ext cx="1004148" cy="613283"/>
      </dsp:txXfrm>
    </dsp:sp>
    <dsp:sp modelId="{17FF1F7B-9A69-46CC-BEEC-C3F694EBA8E8}">
      <dsp:nvSpPr>
        <dsp:cNvPr id="0" name=""/>
        <dsp:cNvSpPr/>
      </dsp:nvSpPr>
      <dsp:spPr>
        <a:xfrm>
          <a:off x="522785" y="652615"/>
          <a:ext cx="130288" cy="2931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1493"/>
              </a:lnTo>
              <a:lnTo>
                <a:pt x="130288" y="293149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852D98-C732-474E-907B-F78D72E7025F}">
      <dsp:nvSpPr>
        <dsp:cNvPr id="0" name=""/>
        <dsp:cNvSpPr/>
      </dsp:nvSpPr>
      <dsp:spPr>
        <a:xfrm>
          <a:off x="653074" y="3258388"/>
          <a:ext cx="1042308" cy="6514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train</a:t>
          </a:r>
        </a:p>
      </dsp:txBody>
      <dsp:txXfrm>
        <a:off x="672154" y="3277468"/>
        <a:ext cx="1004148" cy="6132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4ED4C-E040-43AD-A115-F3754EB90149}">
      <dsp:nvSpPr>
        <dsp:cNvPr id="0" name=""/>
        <dsp:cNvSpPr/>
      </dsp:nvSpPr>
      <dsp:spPr>
        <a:xfrm>
          <a:off x="247620" y="882"/>
          <a:ext cx="1303079" cy="6515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Logistic Regression</a:t>
          </a:r>
        </a:p>
      </dsp:txBody>
      <dsp:txXfrm>
        <a:off x="266703" y="19965"/>
        <a:ext cx="1264913" cy="613373"/>
      </dsp:txXfrm>
    </dsp:sp>
    <dsp:sp modelId="{3345A933-F2CA-42AD-B9B2-55D490C9A96F}">
      <dsp:nvSpPr>
        <dsp:cNvPr id="0" name=""/>
        <dsp:cNvSpPr/>
      </dsp:nvSpPr>
      <dsp:spPr>
        <a:xfrm>
          <a:off x="377928" y="652422"/>
          <a:ext cx="130307" cy="4886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654"/>
              </a:lnTo>
              <a:lnTo>
                <a:pt x="130307" y="488654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58FE42-E21D-44BB-9FCD-24EFB101B45D}">
      <dsp:nvSpPr>
        <dsp:cNvPr id="0" name=""/>
        <dsp:cNvSpPr/>
      </dsp:nvSpPr>
      <dsp:spPr>
        <a:xfrm>
          <a:off x="508236" y="815307"/>
          <a:ext cx="1042463" cy="65153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83% Business metric</a:t>
          </a:r>
        </a:p>
      </dsp:txBody>
      <dsp:txXfrm>
        <a:off x="527319" y="834390"/>
        <a:ext cx="1004297" cy="613373"/>
      </dsp:txXfrm>
    </dsp:sp>
    <dsp:sp modelId="{931FC19B-078D-4109-A2B3-BBA782FC7257}">
      <dsp:nvSpPr>
        <dsp:cNvPr id="0" name=""/>
        <dsp:cNvSpPr/>
      </dsp:nvSpPr>
      <dsp:spPr>
        <a:xfrm>
          <a:off x="377928" y="652422"/>
          <a:ext cx="130307" cy="13030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3079"/>
              </a:lnTo>
              <a:lnTo>
                <a:pt x="130307" y="1303079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267758-830B-4F3B-8535-F39A42C234EF}">
      <dsp:nvSpPr>
        <dsp:cNvPr id="0" name=""/>
        <dsp:cNvSpPr/>
      </dsp:nvSpPr>
      <dsp:spPr>
        <a:xfrm>
          <a:off x="508236" y="1629732"/>
          <a:ext cx="1042463" cy="65153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Cross Validation</a:t>
          </a:r>
        </a:p>
      </dsp:txBody>
      <dsp:txXfrm>
        <a:off x="527319" y="1648815"/>
        <a:ext cx="1004297" cy="613373"/>
      </dsp:txXfrm>
    </dsp:sp>
    <dsp:sp modelId="{DBEFFFC9-BBF5-433F-B411-9AAD85405360}">
      <dsp:nvSpPr>
        <dsp:cNvPr id="0" name=""/>
        <dsp:cNvSpPr/>
      </dsp:nvSpPr>
      <dsp:spPr>
        <a:xfrm>
          <a:off x="377928" y="652422"/>
          <a:ext cx="130307" cy="21175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7504"/>
              </a:lnTo>
              <a:lnTo>
                <a:pt x="130307" y="2117504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9AE677-62E8-4A5E-B648-486520962A25}">
      <dsp:nvSpPr>
        <dsp:cNvPr id="0" name=""/>
        <dsp:cNvSpPr/>
      </dsp:nvSpPr>
      <dsp:spPr>
        <a:xfrm>
          <a:off x="508236" y="2444156"/>
          <a:ext cx="1042463" cy="65153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75% test</a:t>
          </a:r>
        </a:p>
      </dsp:txBody>
      <dsp:txXfrm>
        <a:off x="527319" y="2463239"/>
        <a:ext cx="1004297" cy="613373"/>
      </dsp:txXfrm>
    </dsp:sp>
    <dsp:sp modelId="{777AE22C-B919-45C7-83AA-4A2F9BCD6704}">
      <dsp:nvSpPr>
        <dsp:cNvPr id="0" name=""/>
        <dsp:cNvSpPr/>
      </dsp:nvSpPr>
      <dsp:spPr>
        <a:xfrm>
          <a:off x="377928" y="652422"/>
          <a:ext cx="130307" cy="2931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1928"/>
              </a:lnTo>
              <a:lnTo>
                <a:pt x="130307" y="293192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F6C390-4610-40C3-8851-D4DFC29131CB}">
      <dsp:nvSpPr>
        <dsp:cNvPr id="0" name=""/>
        <dsp:cNvSpPr/>
      </dsp:nvSpPr>
      <dsp:spPr>
        <a:xfrm>
          <a:off x="508236" y="3258581"/>
          <a:ext cx="1042463" cy="65153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train</a:t>
          </a:r>
        </a:p>
      </dsp:txBody>
      <dsp:txXfrm>
        <a:off x="527319" y="3277664"/>
        <a:ext cx="1004297" cy="6133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AD127E-0339-472F-8B1B-BEE95DCFB1B5}">
      <dsp:nvSpPr>
        <dsp:cNvPr id="0" name=""/>
        <dsp:cNvSpPr/>
      </dsp:nvSpPr>
      <dsp:spPr>
        <a:xfrm>
          <a:off x="252500" y="828"/>
          <a:ext cx="1303115" cy="6515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Random Forest enhanced</a:t>
          </a:r>
          <a:endParaRPr lang="en-US" sz="1300" kern="1200" dirty="0"/>
        </a:p>
      </dsp:txBody>
      <dsp:txXfrm>
        <a:off x="271583" y="19911"/>
        <a:ext cx="1264949" cy="613391"/>
      </dsp:txXfrm>
    </dsp:sp>
    <dsp:sp modelId="{0DC523AE-4A76-49B1-B2E5-DB254B4D5DD9}">
      <dsp:nvSpPr>
        <dsp:cNvPr id="0" name=""/>
        <dsp:cNvSpPr/>
      </dsp:nvSpPr>
      <dsp:spPr>
        <a:xfrm>
          <a:off x="382812" y="652386"/>
          <a:ext cx="130311" cy="488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668"/>
              </a:lnTo>
              <a:lnTo>
                <a:pt x="130311" y="48866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61D95-CEE3-47DD-A3BE-E3B9F412F222}">
      <dsp:nvSpPr>
        <dsp:cNvPr id="0" name=""/>
        <dsp:cNvSpPr/>
      </dsp:nvSpPr>
      <dsp:spPr>
        <a:xfrm>
          <a:off x="513123" y="815275"/>
          <a:ext cx="1042492" cy="65155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83% Business metric</a:t>
          </a:r>
        </a:p>
      </dsp:txBody>
      <dsp:txXfrm>
        <a:off x="532206" y="834358"/>
        <a:ext cx="1004326" cy="613391"/>
      </dsp:txXfrm>
    </dsp:sp>
    <dsp:sp modelId="{BFA9DC05-72BA-4B48-A09F-CF731C880C75}">
      <dsp:nvSpPr>
        <dsp:cNvPr id="0" name=""/>
        <dsp:cNvSpPr/>
      </dsp:nvSpPr>
      <dsp:spPr>
        <a:xfrm>
          <a:off x="382812" y="652386"/>
          <a:ext cx="130311" cy="1303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3115"/>
              </a:lnTo>
              <a:lnTo>
                <a:pt x="130311" y="1303115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251CBB-64C1-494F-9318-C5B5783AA74B}">
      <dsp:nvSpPr>
        <dsp:cNvPr id="0" name=""/>
        <dsp:cNvSpPr/>
      </dsp:nvSpPr>
      <dsp:spPr>
        <a:xfrm>
          <a:off x="513123" y="1629723"/>
          <a:ext cx="1042492" cy="65155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75% Cross Validation</a:t>
          </a:r>
        </a:p>
      </dsp:txBody>
      <dsp:txXfrm>
        <a:off x="532206" y="1648806"/>
        <a:ext cx="1004326" cy="613391"/>
      </dsp:txXfrm>
    </dsp:sp>
    <dsp:sp modelId="{13D37564-2C6F-45EB-8537-4F6DA8D4EE35}">
      <dsp:nvSpPr>
        <dsp:cNvPr id="0" name=""/>
        <dsp:cNvSpPr/>
      </dsp:nvSpPr>
      <dsp:spPr>
        <a:xfrm>
          <a:off x="382812" y="652386"/>
          <a:ext cx="130311" cy="2117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7562"/>
              </a:lnTo>
              <a:lnTo>
                <a:pt x="130311" y="2117562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58FF57-0C43-46B9-AD74-D6DEE9AE7085}">
      <dsp:nvSpPr>
        <dsp:cNvPr id="0" name=""/>
        <dsp:cNvSpPr/>
      </dsp:nvSpPr>
      <dsp:spPr>
        <a:xfrm>
          <a:off x="513123" y="2444170"/>
          <a:ext cx="1042492" cy="65155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74% test</a:t>
          </a:r>
        </a:p>
      </dsp:txBody>
      <dsp:txXfrm>
        <a:off x="532206" y="2463253"/>
        <a:ext cx="1004326" cy="613391"/>
      </dsp:txXfrm>
    </dsp:sp>
    <dsp:sp modelId="{7E8DB01E-B229-4E1E-AC53-997EE2B658A5}">
      <dsp:nvSpPr>
        <dsp:cNvPr id="0" name=""/>
        <dsp:cNvSpPr/>
      </dsp:nvSpPr>
      <dsp:spPr>
        <a:xfrm>
          <a:off x="382812" y="652386"/>
          <a:ext cx="130311" cy="29320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2010"/>
              </a:lnTo>
              <a:lnTo>
                <a:pt x="130311" y="2932010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EE943-F57E-4DB6-B826-8B5F84D76046}">
      <dsp:nvSpPr>
        <dsp:cNvPr id="0" name=""/>
        <dsp:cNvSpPr/>
      </dsp:nvSpPr>
      <dsp:spPr>
        <a:xfrm>
          <a:off x="513123" y="3258617"/>
          <a:ext cx="1042492" cy="65155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85% train</a:t>
          </a:r>
        </a:p>
      </dsp:txBody>
      <dsp:txXfrm>
        <a:off x="532206" y="3277700"/>
        <a:ext cx="1004326" cy="6133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7C1A28-1998-4399-AB8B-4C18BE9BD3B2}">
      <dsp:nvSpPr>
        <dsp:cNvPr id="0" name=""/>
        <dsp:cNvSpPr/>
      </dsp:nvSpPr>
      <dsp:spPr>
        <a:xfrm>
          <a:off x="214991" y="267"/>
          <a:ext cx="1303489" cy="6517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Ada boost</a:t>
          </a:r>
          <a:endParaRPr lang="en-US" sz="1900" kern="1200" dirty="0"/>
        </a:p>
      </dsp:txBody>
      <dsp:txXfrm>
        <a:off x="234080" y="19356"/>
        <a:ext cx="1265311" cy="613566"/>
      </dsp:txXfrm>
    </dsp:sp>
    <dsp:sp modelId="{4501C30C-CC82-4C08-9F76-065068700DD9}">
      <dsp:nvSpPr>
        <dsp:cNvPr id="0" name=""/>
        <dsp:cNvSpPr/>
      </dsp:nvSpPr>
      <dsp:spPr>
        <a:xfrm>
          <a:off x="345340" y="652012"/>
          <a:ext cx="130348" cy="488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808"/>
              </a:lnTo>
              <a:lnTo>
                <a:pt x="130348" y="488808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D3761F-5C85-464F-9E97-069C6DF9FBDB}">
      <dsp:nvSpPr>
        <dsp:cNvPr id="0" name=""/>
        <dsp:cNvSpPr/>
      </dsp:nvSpPr>
      <dsp:spPr>
        <a:xfrm>
          <a:off x="475689" y="814948"/>
          <a:ext cx="1042791" cy="65174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87% Business metric</a:t>
          </a:r>
        </a:p>
      </dsp:txBody>
      <dsp:txXfrm>
        <a:off x="494778" y="834037"/>
        <a:ext cx="1004613" cy="613566"/>
      </dsp:txXfrm>
    </dsp:sp>
    <dsp:sp modelId="{5C1D538C-7BDF-4890-8B57-AB32D8F43614}">
      <dsp:nvSpPr>
        <dsp:cNvPr id="0" name=""/>
        <dsp:cNvSpPr/>
      </dsp:nvSpPr>
      <dsp:spPr>
        <a:xfrm>
          <a:off x="345340" y="652012"/>
          <a:ext cx="130348" cy="13034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3489"/>
              </a:lnTo>
              <a:lnTo>
                <a:pt x="130348" y="1303489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FAE63B-C53A-491F-B946-AAFD2B77C9D6}">
      <dsp:nvSpPr>
        <dsp:cNvPr id="0" name=""/>
        <dsp:cNvSpPr/>
      </dsp:nvSpPr>
      <dsp:spPr>
        <a:xfrm>
          <a:off x="475689" y="1629629"/>
          <a:ext cx="1042791" cy="65174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72% Cross Validation</a:t>
          </a:r>
        </a:p>
      </dsp:txBody>
      <dsp:txXfrm>
        <a:off x="494778" y="1648718"/>
        <a:ext cx="1004613" cy="613566"/>
      </dsp:txXfrm>
    </dsp:sp>
    <dsp:sp modelId="{5356C8FC-C929-4C53-880B-7962C1B8F259}">
      <dsp:nvSpPr>
        <dsp:cNvPr id="0" name=""/>
        <dsp:cNvSpPr/>
      </dsp:nvSpPr>
      <dsp:spPr>
        <a:xfrm>
          <a:off x="345340" y="652012"/>
          <a:ext cx="130348" cy="21181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8170"/>
              </a:lnTo>
              <a:lnTo>
                <a:pt x="130348" y="2118170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41FAE6-0AD0-4F30-AD76-7E3B5D1B5F83}">
      <dsp:nvSpPr>
        <dsp:cNvPr id="0" name=""/>
        <dsp:cNvSpPr/>
      </dsp:nvSpPr>
      <dsp:spPr>
        <a:xfrm>
          <a:off x="475689" y="2444310"/>
          <a:ext cx="1042791" cy="65174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75% test</a:t>
          </a:r>
        </a:p>
      </dsp:txBody>
      <dsp:txXfrm>
        <a:off x="494778" y="2463399"/>
        <a:ext cx="1004613" cy="613566"/>
      </dsp:txXfrm>
    </dsp:sp>
    <dsp:sp modelId="{8431CFA6-8D3A-4174-A01E-CD658DD58E7C}">
      <dsp:nvSpPr>
        <dsp:cNvPr id="0" name=""/>
        <dsp:cNvSpPr/>
      </dsp:nvSpPr>
      <dsp:spPr>
        <a:xfrm>
          <a:off x="345340" y="652012"/>
          <a:ext cx="130348" cy="29328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2851"/>
              </a:lnTo>
              <a:lnTo>
                <a:pt x="130348" y="2932851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9A4AB0-E76B-4ADC-9B25-785017CB5444}">
      <dsp:nvSpPr>
        <dsp:cNvPr id="0" name=""/>
        <dsp:cNvSpPr/>
      </dsp:nvSpPr>
      <dsp:spPr>
        <a:xfrm>
          <a:off x="475689" y="3258991"/>
          <a:ext cx="1042791" cy="65174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78% train</a:t>
          </a:r>
        </a:p>
      </dsp:txBody>
      <dsp:txXfrm>
        <a:off x="494778" y="3278080"/>
        <a:ext cx="1004613" cy="6135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890275-7843-4601-978D-5E05063E2BAC}">
      <dsp:nvSpPr>
        <dsp:cNvPr id="0" name=""/>
        <dsp:cNvSpPr/>
      </dsp:nvSpPr>
      <dsp:spPr>
        <a:xfrm>
          <a:off x="187570" y="1980"/>
          <a:ext cx="1302347" cy="651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Ada boost enhanced </a:t>
          </a:r>
        </a:p>
      </dsp:txBody>
      <dsp:txXfrm>
        <a:off x="206642" y="21052"/>
        <a:ext cx="1264203" cy="613029"/>
      </dsp:txXfrm>
    </dsp:sp>
    <dsp:sp modelId="{5A589EFA-EA8F-42F9-94D7-18E56DCE9654}">
      <dsp:nvSpPr>
        <dsp:cNvPr id="0" name=""/>
        <dsp:cNvSpPr/>
      </dsp:nvSpPr>
      <dsp:spPr>
        <a:xfrm>
          <a:off x="317805" y="653154"/>
          <a:ext cx="130234" cy="488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380"/>
              </a:lnTo>
              <a:lnTo>
                <a:pt x="130234" y="488380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3EED57-C8E4-4F1F-822F-4EE646E109C3}">
      <dsp:nvSpPr>
        <dsp:cNvPr id="0" name=""/>
        <dsp:cNvSpPr/>
      </dsp:nvSpPr>
      <dsp:spPr>
        <a:xfrm>
          <a:off x="448040" y="815948"/>
          <a:ext cx="1041877" cy="65117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81% Business metric</a:t>
          </a:r>
        </a:p>
      </dsp:txBody>
      <dsp:txXfrm>
        <a:off x="467112" y="835020"/>
        <a:ext cx="1003733" cy="613029"/>
      </dsp:txXfrm>
    </dsp:sp>
    <dsp:sp modelId="{D61FDF31-C650-4FD5-B85C-E2D466C7E0CE}">
      <dsp:nvSpPr>
        <dsp:cNvPr id="0" name=""/>
        <dsp:cNvSpPr/>
      </dsp:nvSpPr>
      <dsp:spPr>
        <a:xfrm>
          <a:off x="317805" y="653154"/>
          <a:ext cx="130234" cy="1302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2347"/>
              </a:lnTo>
              <a:lnTo>
                <a:pt x="130234" y="1302347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CE9B46-0804-4C1A-89D0-172C13A576E6}">
      <dsp:nvSpPr>
        <dsp:cNvPr id="0" name=""/>
        <dsp:cNvSpPr/>
      </dsp:nvSpPr>
      <dsp:spPr>
        <a:xfrm>
          <a:off x="448040" y="1629915"/>
          <a:ext cx="1041877" cy="65117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Cross Validation</a:t>
          </a:r>
        </a:p>
      </dsp:txBody>
      <dsp:txXfrm>
        <a:off x="467112" y="1648987"/>
        <a:ext cx="1003733" cy="613029"/>
      </dsp:txXfrm>
    </dsp:sp>
    <dsp:sp modelId="{BEBACF83-7E35-480F-8916-C2CF51B9E0FA}">
      <dsp:nvSpPr>
        <dsp:cNvPr id="0" name=""/>
        <dsp:cNvSpPr/>
      </dsp:nvSpPr>
      <dsp:spPr>
        <a:xfrm>
          <a:off x="317805" y="653154"/>
          <a:ext cx="130234" cy="21163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6314"/>
              </a:lnTo>
              <a:lnTo>
                <a:pt x="130234" y="2116314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FF2C62-45C3-4639-A34D-D547F602ABDE}">
      <dsp:nvSpPr>
        <dsp:cNvPr id="0" name=""/>
        <dsp:cNvSpPr/>
      </dsp:nvSpPr>
      <dsp:spPr>
        <a:xfrm>
          <a:off x="448040" y="2443882"/>
          <a:ext cx="1041877" cy="65117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76% test</a:t>
          </a:r>
        </a:p>
      </dsp:txBody>
      <dsp:txXfrm>
        <a:off x="467112" y="2462954"/>
        <a:ext cx="1003733" cy="613029"/>
      </dsp:txXfrm>
    </dsp:sp>
    <dsp:sp modelId="{8944FC0A-8881-40F9-B4EA-6281BA7CE63F}">
      <dsp:nvSpPr>
        <dsp:cNvPr id="0" name=""/>
        <dsp:cNvSpPr/>
      </dsp:nvSpPr>
      <dsp:spPr>
        <a:xfrm>
          <a:off x="317805" y="653154"/>
          <a:ext cx="130234" cy="2930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0281"/>
              </a:lnTo>
              <a:lnTo>
                <a:pt x="130234" y="2930281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4DC101-F364-4E79-822A-684CB5E97E12}">
      <dsp:nvSpPr>
        <dsp:cNvPr id="0" name=""/>
        <dsp:cNvSpPr/>
      </dsp:nvSpPr>
      <dsp:spPr>
        <a:xfrm>
          <a:off x="448040" y="3257849"/>
          <a:ext cx="1041877" cy="65117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76</a:t>
          </a:r>
          <a:r>
            <a:rPr lang="en-US" sz="1300" kern="1200"/>
            <a:t>% train</a:t>
          </a:r>
          <a:endParaRPr lang="en-US" sz="1300" kern="1200" dirty="0"/>
        </a:p>
      </dsp:txBody>
      <dsp:txXfrm>
        <a:off x="467112" y="3276921"/>
        <a:ext cx="1003733" cy="613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50282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25369"/>
            <a:ext cx="10515600" cy="132556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987825"/>
            <a:ext cx="4553712" cy="517249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84977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987825"/>
            <a:ext cx="4553712" cy="517249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84977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15430"/>
            <a:ext cx="9486246" cy="132556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838739"/>
            <a:ext cx="2834640" cy="666336"/>
          </a:xfr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64709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838739"/>
            <a:ext cx="2834640" cy="666336"/>
          </a:xfr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64709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838739"/>
            <a:ext cx="2834640" cy="66633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64709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1719" y="136525"/>
            <a:ext cx="4987412" cy="1555115"/>
          </a:xfrm>
        </p:spPr>
        <p:txBody>
          <a:bodyPr anchor="b"/>
          <a:lstStyle>
            <a:lvl1pPr algn="l">
              <a:defRPr sz="4000" b="0" i="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51717" y="1801368"/>
            <a:ext cx="4987412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3464" y="301752"/>
            <a:ext cx="2459736" cy="2505456"/>
          </a:xfrm>
        </p:spPr>
        <p:txBody>
          <a:bodyPr tIns="548640" anchor="t" anchorCtr="0"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44952" y="301752"/>
            <a:ext cx="2459736" cy="2505456"/>
          </a:xfrm>
        </p:spPr>
        <p:txBody>
          <a:bodyPr tIns="548640" anchor="t" anchorCtr="0"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3464" y="3108960"/>
            <a:ext cx="5221224" cy="3447288"/>
          </a:xfrm>
        </p:spPr>
        <p:txBody>
          <a:bodyPr tIns="548640" anchor="t" anchorCtr="0"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206" y="585216"/>
            <a:ext cx="5103602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tIns="457200" anchor="t" anchorCtr="0">
            <a:no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tIns="457200" anchor="t" anchorCtr="0">
            <a:no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tIns="457200" anchor="t" anchorCtr="0">
            <a:no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33206" y="3127248"/>
            <a:ext cx="5103602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tIns="457200" anchor="t" anchorCtr="0">
            <a:no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colorfu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357809"/>
            <a:ext cx="6272784" cy="3080335"/>
          </a:xfrm>
        </p:spPr>
        <p:txBody>
          <a:bodyPr anchor="b"/>
          <a:lstStyle>
            <a:lvl1pPr algn="l">
              <a:defRPr sz="5400" b="1" i="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843462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4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anchor="b">
            <a:noAutofit/>
          </a:bodyPr>
          <a:lstStyle>
            <a:lvl1pPr algn="ctr">
              <a:defRPr sz="6000" b="1" i="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38890"/>
            <a:ext cx="9144000" cy="45061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201661"/>
            <a:ext cx="10515600" cy="3975301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300068"/>
            <a:ext cx="4434835" cy="510474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3464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7863840" cy="1325563"/>
          </a:xfrm>
        </p:spPr>
        <p:txBody>
          <a:bodyPr/>
          <a:lstStyle>
            <a:lvl1pPr>
              <a:defRPr sz="4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8843"/>
            <a:ext cx="10515600" cy="1457395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8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6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6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7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hyperlink" Target="https://www.linkedin.com/in/hossamahmedsalah/" TargetMode="Externa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357809"/>
            <a:ext cx="6272784" cy="3080335"/>
          </a:xfrm>
        </p:spPr>
        <p:txBody>
          <a:bodyPr/>
          <a:lstStyle/>
          <a:p>
            <a:r>
              <a:rPr lang="en-US" dirty="0"/>
              <a:t>Recipe with high traffic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/>
          <a:lstStyle/>
          <a:p>
            <a:r>
              <a:rPr lang="en-US" dirty="0"/>
              <a:t>Hossam Ahmed Salah</a:t>
            </a: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F3066B2-FF64-703E-825A-D3BE35125747}"/>
              </a:ext>
            </a:extLst>
          </p:cNvPr>
          <p:cNvSpPr txBox="1">
            <a:spLocks/>
          </p:cNvSpPr>
          <p:nvPr/>
        </p:nvSpPr>
        <p:spPr>
          <a:xfrm>
            <a:off x="838200" y="61880"/>
            <a:ext cx="10515600" cy="150971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latin typeface="+mj-lt"/>
                <a:ea typeface="+mj-ea"/>
                <a:cs typeface="+mj-cs"/>
              </a:rPr>
              <a:t>Data Validation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EB035-1D58-10FD-B200-B91933C60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98A39864-EF72-C9C8-52BC-50DAFB397C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1639073"/>
              </p:ext>
            </p:extLst>
          </p:nvPr>
        </p:nvGraphicFramePr>
        <p:xfrm>
          <a:off x="905069" y="1753792"/>
          <a:ext cx="10982130" cy="423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8552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exploratory 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13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7AB0CA-AD71-07AF-99BA-22BCEF634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F3649E3-3FA1-1056-EF17-6ECA195F175B}"/>
              </a:ext>
            </a:extLst>
          </p:cNvPr>
          <p:cNvSpPr txBox="1">
            <a:spLocks/>
          </p:cNvSpPr>
          <p:nvPr/>
        </p:nvSpPr>
        <p:spPr>
          <a:xfrm>
            <a:off x="934367" y="445741"/>
            <a:ext cx="7948376" cy="117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Traffic Vs Sugar categories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2BA1FF-B0F5-3C4D-BAB1-08F5FB90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98" y="1155442"/>
            <a:ext cx="4983912" cy="3520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EDF765-D284-0BC3-0201-6C3D5801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79" y="1625317"/>
            <a:ext cx="3324428" cy="2599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FACA78-23D1-C846-7A59-E286BC5DE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906" y="4300466"/>
            <a:ext cx="2638837" cy="24210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27351C-5F77-C063-34EA-7F70777B13D9}"/>
              </a:ext>
            </a:extLst>
          </p:cNvPr>
          <p:cNvSpPr txBox="1"/>
          <p:nvPr/>
        </p:nvSpPr>
        <p:spPr>
          <a:xfrm>
            <a:off x="2052735" y="4739557"/>
            <a:ext cx="2276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traffic 574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traffic 373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8056BD-EB5A-BE70-532E-13FC0B504677}"/>
              </a:ext>
            </a:extLst>
          </p:cNvPr>
          <p:cNvSpPr txBox="1"/>
          <p:nvPr/>
        </p:nvSpPr>
        <p:spPr>
          <a:xfrm>
            <a:off x="8882743" y="2046610"/>
            <a:ext cx="29127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519 out of the high traffic recipes are too low sugar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18 has high sugar levels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05865F-ACCC-93FD-C7B3-A1F157745FCE}"/>
              </a:ext>
            </a:extLst>
          </p:cNvPr>
          <p:cNvSpPr txBox="1"/>
          <p:nvPr/>
        </p:nvSpPr>
        <p:spPr>
          <a:xfrm>
            <a:off x="8882743" y="4647224"/>
            <a:ext cx="29127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319 out of the low traffic recipes are too low sugar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15 has high sugar levels</a:t>
            </a:r>
          </a:p>
        </p:txBody>
      </p:sp>
    </p:spTree>
    <p:extLst>
      <p:ext uri="{BB962C8B-B14F-4D97-AF65-F5344CB8AC3E}">
        <p14:creationId xmlns:p14="http://schemas.microsoft.com/office/powerpoint/2010/main" val="3024427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7AB0CA-AD71-07AF-99BA-22BCEF634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F3649E3-3FA1-1056-EF17-6ECA195F175B}"/>
              </a:ext>
            </a:extLst>
          </p:cNvPr>
          <p:cNvSpPr txBox="1">
            <a:spLocks/>
          </p:cNvSpPr>
          <p:nvPr/>
        </p:nvSpPr>
        <p:spPr>
          <a:xfrm>
            <a:off x="934367" y="445741"/>
            <a:ext cx="7948376" cy="117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Traffic Vs Sugar categories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2BA1FF-B0F5-3C4D-BAB1-08F5FB90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98" y="1155442"/>
            <a:ext cx="4983912" cy="35207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27351C-5F77-C063-34EA-7F70777B13D9}"/>
              </a:ext>
            </a:extLst>
          </p:cNvPr>
          <p:cNvSpPr txBox="1"/>
          <p:nvPr/>
        </p:nvSpPr>
        <p:spPr>
          <a:xfrm>
            <a:off x="2052735" y="4739557"/>
            <a:ext cx="2276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traffic 574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traffic 373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05865F-ACCC-93FD-C7B3-A1F157745FCE}"/>
              </a:ext>
            </a:extLst>
          </p:cNvPr>
          <p:cNvSpPr txBox="1"/>
          <p:nvPr/>
        </p:nvSpPr>
        <p:spPr>
          <a:xfrm>
            <a:off x="5473958" y="3067503"/>
            <a:ext cx="604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notice that the sugar is doesn’t defer to much in the high traffic or low traffic recipes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would further prove that with other tools</a:t>
            </a:r>
            <a:endParaRPr lang="ar-E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 mean it’s not a strong factor at all</a:t>
            </a:r>
          </a:p>
        </p:txBody>
      </p:sp>
    </p:spTree>
    <p:extLst>
      <p:ext uri="{BB962C8B-B14F-4D97-AF65-F5344CB8AC3E}">
        <p14:creationId xmlns:p14="http://schemas.microsoft.com/office/powerpoint/2010/main" val="3364958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7AB0CA-AD71-07AF-99BA-22BCEF634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F3649E3-3FA1-1056-EF17-6ECA195F175B}"/>
              </a:ext>
            </a:extLst>
          </p:cNvPr>
          <p:cNvSpPr txBox="1">
            <a:spLocks/>
          </p:cNvSpPr>
          <p:nvPr/>
        </p:nvSpPr>
        <p:spPr>
          <a:xfrm>
            <a:off x="934367" y="445741"/>
            <a:ext cx="7948376" cy="117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Traffic Vs</a:t>
            </a:r>
            <a:r>
              <a:rPr lang="ar-EG" sz="4000" dirty="0"/>
              <a:t>  </a:t>
            </a:r>
            <a:r>
              <a:rPr lang="en-US" sz="4000" dirty="0"/>
              <a:t>Category</a:t>
            </a:r>
            <a:endParaRPr lang="en-US" sz="1600" b="0" dirty="0">
              <a:solidFill>
                <a:srgbClr val="BFBDB6"/>
              </a:solidFill>
              <a:effectLst/>
              <a:latin typeface="Consolas" panose="020B0609020204030204" pitchFamily="49" charset="0"/>
            </a:endParaRPr>
          </a:p>
          <a:p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7351C-5F77-C063-34EA-7F70777B13D9}"/>
              </a:ext>
            </a:extLst>
          </p:cNvPr>
          <p:cNvSpPr txBox="1"/>
          <p:nvPr/>
        </p:nvSpPr>
        <p:spPr>
          <a:xfrm>
            <a:off x="2052735" y="4739557"/>
            <a:ext cx="2276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traffic 574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traffic 373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8056BD-EB5A-BE70-532E-13FC0B504677}"/>
              </a:ext>
            </a:extLst>
          </p:cNvPr>
          <p:cNvSpPr txBox="1"/>
          <p:nvPr/>
        </p:nvSpPr>
        <p:spPr>
          <a:xfrm>
            <a:off x="8882743" y="2046610"/>
            <a:ext cx="29127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83 out of the high traffic recipes has the tag Potato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5 has tag Beverages(drinks)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05865F-ACCC-93FD-C7B3-A1F157745FCE}"/>
              </a:ext>
            </a:extLst>
          </p:cNvPr>
          <p:cNvSpPr txBox="1"/>
          <p:nvPr/>
        </p:nvSpPr>
        <p:spPr>
          <a:xfrm>
            <a:off x="8882743" y="4647224"/>
            <a:ext cx="29127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Beverages with 87 recipe of the lowest traffic in the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5 potato recipes are in the low rank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D9451-6061-43B7-89C5-2F7331E0A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26" y="1366602"/>
            <a:ext cx="3810330" cy="3116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7E5DED-73EF-21EF-6521-49F8559C1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078" y="1183998"/>
            <a:ext cx="3433665" cy="27282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798D7A-4E3A-0FCB-7C59-7BCC9EAB5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856" y="3964306"/>
            <a:ext cx="3174581" cy="250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08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7AB0CA-AD71-07AF-99BA-22BCEF634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F3649E3-3FA1-1056-EF17-6ECA195F175B}"/>
              </a:ext>
            </a:extLst>
          </p:cNvPr>
          <p:cNvSpPr txBox="1">
            <a:spLocks/>
          </p:cNvSpPr>
          <p:nvPr/>
        </p:nvSpPr>
        <p:spPr>
          <a:xfrm>
            <a:off x="934367" y="445741"/>
            <a:ext cx="7948376" cy="117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Traffic Vs</a:t>
            </a:r>
            <a:r>
              <a:rPr lang="ar-EG" sz="4000" dirty="0"/>
              <a:t>  </a:t>
            </a:r>
            <a:r>
              <a:rPr lang="en-US" sz="4000" dirty="0"/>
              <a:t>Category</a:t>
            </a:r>
            <a:endParaRPr lang="en-US" sz="1600" b="0" dirty="0">
              <a:solidFill>
                <a:srgbClr val="BFBDB6"/>
              </a:solidFill>
              <a:effectLst/>
              <a:latin typeface="Consolas" panose="020B0609020204030204" pitchFamily="49" charset="0"/>
            </a:endParaRPr>
          </a:p>
          <a:p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7351C-5F77-C063-34EA-7F70777B13D9}"/>
              </a:ext>
            </a:extLst>
          </p:cNvPr>
          <p:cNvSpPr txBox="1"/>
          <p:nvPr/>
        </p:nvSpPr>
        <p:spPr>
          <a:xfrm>
            <a:off x="2052735" y="4739557"/>
            <a:ext cx="2276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traffic 574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traffic 373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D9451-6061-43B7-89C5-2F7331E0A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26" y="1366602"/>
            <a:ext cx="3810330" cy="3116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74AE53-B678-8D38-3706-DA6F59D436FF}"/>
              </a:ext>
            </a:extLst>
          </p:cNvPr>
          <p:cNvSpPr txBox="1"/>
          <p:nvPr/>
        </p:nvSpPr>
        <p:spPr>
          <a:xfrm>
            <a:off x="5501950" y="2852899"/>
            <a:ext cx="60493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notice that some categories of food is always high wile other categories is low most of the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would further prove that with other tools</a:t>
            </a:r>
            <a:endParaRPr lang="ar-E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 mean that the category feature can be so useful in determine the high traffic recipes </a:t>
            </a:r>
          </a:p>
        </p:txBody>
      </p:sp>
    </p:spTree>
    <p:extLst>
      <p:ext uri="{BB962C8B-B14F-4D97-AF65-F5344CB8AC3E}">
        <p14:creationId xmlns:p14="http://schemas.microsoft.com/office/powerpoint/2010/main" val="4191713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B172AE4-EB1F-FCEC-C2E0-846A895A0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03" b="10827"/>
          <a:stretch/>
        </p:blipFill>
        <p:spPr>
          <a:xfrm>
            <a:off x="899373" y="463909"/>
            <a:ext cx="10542544" cy="5930182"/>
          </a:xfrm>
          <a:prstGeom prst="rect">
            <a:avLst/>
          </a:prstGeom>
          <a:noFill/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2864BE0E-6C1A-F75A-F244-E967CF929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36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9748FE-EAE9-854C-B900-F15BBD8D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63A99C6-0CFB-CD82-A923-DB6F92F75FB0}"/>
              </a:ext>
            </a:extLst>
          </p:cNvPr>
          <p:cNvSpPr txBox="1">
            <a:spLocks/>
          </p:cNvSpPr>
          <p:nvPr/>
        </p:nvSpPr>
        <p:spPr>
          <a:xfrm>
            <a:off x="934367" y="445741"/>
            <a:ext cx="7948376" cy="117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Parallel coordinates plot(PCP)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B4FA02-BC6A-39D6-C4C0-19297865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77" y="2014251"/>
            <a:ext cx="10882303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6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9748FE-EAE9-854C-B900-F15BBD8D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63A99C6-0CFB-CD82-A923-DB6F92F75FB0}"/>
              </a:ext>
            </a:extLst>
          </p:cNvPr>
          <p:cNvSpPr txBox="1">
            <a:spLocks/>
          </p:cNvSpPr>
          <p:nvPr/>
        </p:nvSpPr>
        <p:spPr>
          <a:xfrm>
            <a:off x="934367" y="445741"/>
            <a:ext cx="7948376" cy="117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Parallel coordinates plot(PCP)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16CA3-9C1B-7197-FAC1-7B0C2007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70" y="2097930"/>
            <a:ext cx="10767993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38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63A99C6-0CFB-CD82-A923-DB6F92F75FB0}"/>
              </a:ext>
            </a:extLst>
          </p:cNvPr>
          <p:cNvSpPr txBox="1">
            <a:spLocks/>
          </p:cNvSpPr>
          <p:nvPr/>
        </p:nvSpPr>
        <p:spPr>
          <a:xfrm>
            <a:off x="576072" y="365125"/>
            <a:ext cx="786384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Parallel coordinates plot(PCP)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12B9D9F-357E-5B5D-D78E-D946A78B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0: High traffic (Blue)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138510-5C4E-6B37-FF53-3765C61E3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" y="1847851"/>
            <a:ext cx="11483340" cy="2403690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9748FE-EAE9-854C-B900-F15BBD8D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B7D9B9-DCE6-A9E8-EF71-4A789E1BA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" y="4383819"/>
            <a:ext cx="11483340" cy="22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3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936" y="585216"/>
            <a:ext cx="5833872" cy="227685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/>
          <a:p>
            <a:r>
              <a:rPr lang="en-US"/>
              <a:t>High Traffic recipe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/>
          <a:p>
            <a:r>
              <a:rPr lang="en-US" dirty="0"/>
              <a:t>Business objective</a:t>
            </a:r>
          </a:p>
          <a:p>
            <a:r>
              <a:rPr lang="en-US" dirty="0"/>
              <a:t>KPI</a:t>
            </a:r>
          </a:p>
          <a:p>
            <a:r>
              <a:rPr lang="en-US" dirty="0"/>
              <a:t>Data Validation</a:t>
            </a:r>
          </a:p>
          <a:p>
            <a:r>
              <a:rPr lang="en-US" dirty="0"/>
              <a:t>EDA</a:t>
            </a:r>
          </a:p>
          <a:p>
            <a:r>
              <a:rPr lang="en-US" dirty="0"/>
              <a:t>Models and Business metrics</a:t>
            </a:r>
          </a:p>
          <a:p>
            <a:r>
              <a:rPr lang="en-US" dirty="0"/>
              <a:t>What model satisfy the KPI?</a:t>
            </a:r>
          </a:p>
          <a:p>
            <a:r>
              <a:rPr lang="en-US" dirty="0"/>
              <a:t>Recommendation for the future </a:t>
            </a:r>
          </a:p>
        </p:txBody>
      </p:sp>
      <p:pic>
        <p:nvPicPr>
          <p:cNvPr id="14" name="Picture Placeholder 13" descr="A heart shaped pizzas on a white surface&#10;&#10;Description automatically generated">
            <a:extLst>
              <a:ext uri="{FF2B5EF4-FFF2-40B4-BE49-F238E27FC236}">
                <a16:creationId xmlns:a16="http://schemas.microsoft.com/office/drawing/2014/main" id="{C175B793-CA37-AE6C-6099-C57A554794C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6667" b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63A99C6-0CFB-CD82-A923-DB6F92F75FB0}"/>
              </a:ext>
            </a:extLst>
          </p:cNvPr>
          <p:cNvSpPr txBox="1">
            <a:spLocks/>
          </p:cNvSpPr>
          <p:nvPr/>
        </p:nvSpPr>
        <p:spPr>
          <a:xfrm>
            <a:off x="838200" y="136525"/>
            <a:ext cx="10515600" cy="150971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b="1" kern="1200" cap="all" spc="400" baseline="0">
                <a:latin typeface="+mj-lt"/>
                <a:ea typeface="+mj-ea"/>
                <a:cs typeface="+mj-cs"/>
              </a:rPr>
              <a:t>Parallel coordinates plot(PCP)</a:t>
            </a:r>
          </a:p>
        </p:txBody>
      </p:sp>
      <p:pic>
        <p:nvPicPr>
          <p:cNvPr id="5" name="Picture 4" descr="A blue and yellow lines&#10;&#10;Description automatically generated">
            <a:extLst>
              <a:ext uri="{FF2B5EF4-FFF2-40B4-BE49-F238E27FC236}">
                <a16:creationId xmlns:a16="http://schemas.microsoft.com/office/drawing/2014/main" id="{2B567404-1751-2504-CBD8-367A5A3CB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3388"/>
            <a:ext cx="10515600" cy="3075812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9748FE-EAE9-854C-B900-F15BBD8D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12B9D9F-357E-5B5D-D78E-D946A78B52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503920" y="841248"/>
            <a:ext cx="36301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latin typeface="+mn-lt"/>
                <a:ea typeface="+mn-ea"/>
                <a:cs typeface="+mn-cs"/>
              </a:rPr>
              <a:t>0: High traffic (Blue)</a:t>
            </a:r>
          </a:p>
        </p:txBody>
      </p:sp>
    </p:spTree>
    <p:extLst>
      <p:ext uri="{BB962C8B-B14F-4D97-AF65-F5344CB8AC3E}">
        <p14:creationId xmlns:p14="http://schemas.microsoft.com/office/powerpoint/2010/main" val="2803875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63A99C6-0CFB-CD82-A923-DB6F92F75FB0}"/>
              </a:ext>
            </a:extLst>
          </p:cNvPr>
          <p:cNvSpPr txBox="1">
            <a:spLocks/>
          </p:cNvSpPr>
          <p:nvPr/>
        </p:nvSpPr>
        <p:spPr>
          <a:xfrm>
            <a:off x="838200" y="136525"/>
            <a:ext cx="10515600" cy="150971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b="1" kern="1200" cap="all" spc="400" baseline="0">
                <a:latin typeface="+mj-lt"/>
                <a:ea typeface="+mj-ea"/>
                <a:cs typeface="+mj-cs"/>
              </a:rPr>
              <a:t>Parallel coordinates plot(PCP)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9748FE-EAE9-854C-B900-F15BBD8D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12B9D9F-357E-5B5D-D78E-D946A78B52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503920" y="841248"/>
            <a:ext cx="36301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latin typeface="+mn-lt"/>
                <a:ea typeface="+mn-ea"/>
                <a:cs typeface="+mn-cs"/>
              </a:rPr>
              <a:t>0: High traffic (Blue)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86759-2236-00DA-C0CF-B45E9A76B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88" y="1859144"/>
            <a:ext cx="10524132" cy="3139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450F9A-7C70-2ACF-DE9E-D18A5AF62A56}"/>
              </a:ext>
            </a:extLst>
          </p:cNvPr>
          <p:cNvSpPr txBox="1"/>
          <p:nvPr/>
        </p:nvSpPr>
        <p:spPr>
          <a:xfrm>
            <a:off x="1996751" y="5421086"/>
            <a:ext cx="7716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see how protein can affect the high traffic for example for protein category 3 ‘too-low’ affect highly in how the traffic increase</a:t>
            </a:r>
          </a:p>
        </p:txBody>
      </p:sp>
    </p:spTree>
    <p:extLst>
      <p:ext uri="{BB962C8B-B14F-4D97-AF65-F5344CB8AC3E}">
        <p14:creationId xmlns:p14="http://schemas.microsoft.com/office/powerpoint/2010/main" val="835058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Models and Business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990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B0521-AA4E-23F7-0C28-53F50BF1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1B24E8E-0D07-46B3-93D5-3A7A4E71C5AB}"/>
              </a:ext>
            </a:extLst>
          </p:cNvPr>
          <p:cNvSpPr txBox="1">
            <a:spLocks/>
          </p:cNvSpPr>
          <p:nvPr/>
        </p:nvSpPr>
        <p:spPr>
          <a:xfrm>
            <a:off x="934367" y="445741"/>
            <a:ext cx="7948376" cy="117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Business metric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09E81-E8DD-5968-EF29-641A49297B39}"/>
              </a:ext>
            </a:extLst>
          </p:cNvPr>
          <p:cNvSpPr/>
          <p:nvPr/>
        </p:nvSpPr>
        <p:spPr>
          <a:xfrm>
            <a:off x="2116494" y="1625317"/>
            <a:ext cx="7865706" cy="1179576"/>
          </a:xfrm>
          <a:custGeom>
            <a:avLst/>
            <a:gdLst>
              <a:gd name="connsiteX0" fmla="*/ 0 w 7865706"/>
              <a:gd name="connsiteY0" fmla="*/ 0 h 1179576"/>
              <a:gd name="connsiteX1" fmla="*/ 483179 w 7865706"/>
              <a:gd name="connsiteY1" fmla="*/ 0 h 1179576"/>
              <a:gd name="connsiteX2" fmla="*/ 1045015 w 7865706"/>
              <a:gd name="connsiteY2" fmla="*/ 0 h 1179576"/>
              <a:gd name="connsiteX3" fmla="*/ 1685508 w 7865706"/>
              <a:gd name="connsiteY3" fmla="*/ 0 h 1179576"/>
              <a:gd name="connsiteX4" fmla="*/ 2168688 w 7865706"/>
              <a:gd name="connsiteY4" fmla="*/ 0 h 1179576"/>
              <a:gd name="connsiteX5" fmla="*/ 2651867 w 7865706"/>
              <a:gd name="connsiteY5" fmla="*/ 0 h 1179576"/>
              <a:gd name="connsiteX6" fmla="*/ 3292360 w 7865706"/>
              <a:gd name="connsiteY6" fmla="*/ 0 h 1179576"/>
              <a:gd name="connsiteX7" fmla="*/ 3854196 w 7865706"/>
              <a:gd name="connsiteY7" fmla="*/ 0 h 1179576"/>
              <a:gd name="connsiteX8" fmla="*/ 4573346 w 7865706"/>
              <a:gd name="connsiteY8" fmla="*/ 0 h 1179576"/>
              <a:gd name="connsiteX9" fmla="*/ 4977868 w 7865706"/>
              <a:gd name="connsiteY9" fmla="*/ 0 h 1179576"/>
              <a:gd name="connsiteX10" fmla="*/ 5539704 w 7865706"/>
              <a:gd name="connsiteY10" fmla="*/ 0 h 1179576"/>
              <a:gd name="connsiteX11" fmla="*/ 6022883 w 7865706"/>
              <a:gd name="connsiteY11" fmla="*/ 0 h 1179576"/>
              <a:gd name="connsiteX12" fmla="*/ 6584720 w 7865706"/>
              <a:gd name="connsiteY12" fmla="*/ 0 h 1179576"/>
              <a:gd name="connsiteX13" fmla="*/ 7146556 w 7865706"/>
              <a:gd name="connsiteY13" fmla="*/ 0 h 1179576"/>
              <a:gd name="connsiteX14" fmla="*/ 7865706 w 7865706"/>
              <a:gd name="connsiteY14" fmla="*/ 0 h 1179576"/>
              <a:gd name="connsiteX15" fmla="*/ 7865706 w 7865706"/>
              <a:gd name="connsiteY15" fmla="*/ 613380 h 1179576"/>
              <a:gd name="connsiteX16" fmla="*/ 7865706 w 7865706"/>
              <a:gd name="connsiteY16" fmla="*/ 1179576 h 1179576"/>
              <a:gd name="connsiteX17" fmla="*/ 7225213 w 7865706"/>
              <a:gd name="connsiteY17" fmla="*/ 1179576 h 1179576"/>
              <a:gd name="connsiteX18" fmla="*/ 6663377 w 7865706"/>
              <a:gd name="connsiteY18" fmla="*/ 1179576 h 1179576"/>
              <a:gd name="connsiteX19" fmla="*/ 6337512 w 7865706"/>
              <a:gd name="connsiteY19" fmla="*/ 1179576 h 1179576"/>
              <a:gd name="connsiteX20" fmla="*/ 6011647 w 7865706"/>
              <a:gd name="connsiteY20" fmla="*/ 1179576 h 1179576"/>
              <a:gd name="connsiteX21" fmla="*/ 5607125 w 7865706"/>
              <a:gd name="connsiteY21" fmla="*/ 1179576 h 1179576"/>
              <a:gd name="connsiteX22" fmla="*/ 5202603 w 7865706"/>
              <a:gd name="connsiteY22" fmla="*/ 1179576 h 1179576"/>
              <a:gd name="connsiteX23" fmla="*/ 4876738 w 7865706"/>
              <a:gd name="connsiteY23" fmla="*/ 1179576 h 1179576"/>
              <a:gd name="connsiteX24" fmla="*/ 4236245 w 7865706"/>
              <a:gd name="connsiteY24" fmla="*/ 1179576 h 1179576"/>
              <a:gd name="connsiteX25" fmla="*/ 3595751 w 7865706"/>
              <a:gd name="connsiteY25" fmla="*/ 1179576 h 1179576"/>
              <a:gd name="connsiteX26" fmla="*/ 2876601 w 7865706"/>
              <a:gd name="connsiteY26" fmla="*/ 1179576 h 1179576"/>
              <a:gd name="connsiteX27" fmla="*/ 2550736 w 7865706"/>
              <a:gd name="connsiteY27" fmla="*/ 1179576 h 1179576"/>
              <a:gd name="connsiteX28" fmla="*/ 1910243 w 7865706"/>
              <a:gd name="connsiteY28" fmla="*/ 1179576 h 1179576"/>
              <a:gd name="connsiteX29" fmla="*/ 1584378 w 7865706"/>
              <a:gd name="connsiteY29" fmla="*/ 1179576 h 1179576"/>
              <a:gd name="connsiteX30" fmla="*/ 943885 w 7865706"/>
              <a:gd name="connsiteY30" fmla="*/ 1179576 h 1179576"/>
              <a:gd name="connsiteX31" fmla="*/ 618020 w 7865706"/>
              <a:gd name="connsiteY31" fmla="*/ 1179576 h 1179576"/>
              <a:gd name="connsiteX32" fmla="*/ 0 w 7865706"/>
              <a:gd name="connsiteY32" fmla="*/ 1179576 h 1179576"/>
              <a:gd name="connsiteX33" fmla="*/ 0 w 7865706"/>
              <a:gd name="connsiteY33" fmla="*/ 577992 h 1179576"/>
              <a:gd name="connsiteX34" fmla="*/ 0 w 7865706"/>
              <a:gd name="connsiteY34" fmla="*/ 0 h 117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865706" h="1179576" fill="none" extrusionOk="0">
                <a:moveTo>
                  <a:pt x="0" y="0"/>
                </a:moveTo>
                <a:cubicBezTo>
                  <a:pt x="210473" y="-37732"/>
                  <a:pt x="332279" y="22037"/>
                  <a:pt x="483179" y="0"/>
                </a:cubicBezTo>
                <a:cubicBezTo>
                  <a:pt x="634079" y="-22037"/>
                  <a:pt x="911984" y="2372"/>
                  <a:pt x="1045015" y="0"/>
                </a:cubicBezTo>
                <a:cubicBezTo>
                  <a:pt x="1178046" y="-2372"/>
                  <a:pt x="1431736" y="37547"/>
                  <a:pt x="1685508" y="0"/>
                </a:cubicBezTo>
                <a:cubicBezTo>
                  <a:pt x="1939280" y="-37547"/>
                  <a:pt x="2009645" y="12890"/>
                  <a:pt x="2168688" y="0"/>
                </a:cubicBezTo>
                <a:cubicBezTo>
                  <a:pt x="2327731" y="-12890"/>
                  <a:pt x="2424401" y="28342"/>
                  <a:pt x="2651867" y="0"/>
                </a:cubicBezTo>
                <a:cubicBezTo>
                  <a:pt x="2879333" y="-28342"/>
                  <a:pt x="3026485" y="10114"/>
                  <a:pt x="3292360" y="0"/>
                </a:cubicBezTo>
                <a:cubicBezTo>
                  <a:pt x="3558235" y="-10114"/>
                  <a:pt x="3733836" y="41916"/>
                  <a:pt x="3854196" y="0"/>
                </a:cubicBezTo>
                <a:cubicBezTo>
                  <a:pt x="3974556" y="-41916"/>
                  <a:pt x="4216768" y="54509"/>
                  <a:pt x="4573346" y="0"/>
                </a:cubicBezTo>
                <a:cubicBezTo>
                  <a:pt x="4929924" y="-54509"/>
                  <a:pt x="4880994" y="26577"/>
                  <a:pt x="4977868" y="0"/>
                </a:cubicBezTo>
                <a:cubicBezTo>
                  <a:pt x="5074742" y="-26577"/>
                  <a:pt x="5377856" y="22515"/>
                  <a:pt x="5539704" y="0"/>
                </a:cubicBezTo>
                <a:cubicBezTo>
                  <a:pt x="5701552" y="-22515"/>
                  <a:pt x="5909243" y="43728"/>
                  <a:pt x="6022883" y="0"/>
                </a:cubicBezTo>
                <a:cubicBezTo>
                  <a:pt x="6136523" y="-43728"/>
                  <a:pt x="6432083" y="63981"/>
                  <a:pt x="6584720" y="0"/>
                </a:cubicBezTo>
                <a:cubicBezTo>
                  <a:pt x="6737357" y="-63981"/>
                  <a:pt x="6962287" y="9553"/>
                  <a:pt x="7146556" y="0"/>
                </a:cubicBezTo>
                <a:cubicBezTo>
                  <a:pt x="7330825" y="-9553"/>
                  <a:pt x="7627537" y="83837"/>
                  <a:pt x="7865706" y="0"/>
                </a:cubicBezTo>
                <a:cubicBezTo>
                  <a:pt x="7894113" y="154478"/>
                  <a:pt x="7801643" y="340171"/>
                  <a:pt x="7865706" y="613380"/>
                </a:cubicBezTo>
                <a:cubicBezTo>
                  <a:pt x="7929769" y="886589"/>
                  <a:pt x="7803240" y="923179"/>
                  <a:pt x="7865706" y="1179576"/>
                </a:cubicBezTo>
                <a:cubicBezTo>
                  <a:pt x="7619994" y="1220585"/>
                  <a:pt x="7480328" y="1152991"/>
                  <a:pt x="7225213" y="1179576"/>
                </a:cubicBezTo>
                <a:cubicBezTo>
                  <a:pt x="6970098" y="1206161"/>
                  <a:pt x="6933823" y="1131345"/>
                  <a:pt x="6663377" y="1179576"/>
                </a:cubicBezTo>
                <a:cubicBezTo>
                  <a:pt x="6392931" y="1227807"/>
                  <a:pt x="6464316" y="1142172"/>
                  <a:pt x="6337512" y="1179576"/>
                </a:cubicBezTo>
                <a:cubicBezTo>
                  <a:pt x="6210708" y="1216980"/>
                  <a:pt x="6111265" y="1169634"/>
                  <a:pt x="6011647" y="1179576"/>
                </a:cubicBezTo>
                <a:cubicBezTo>
                  <a:pt x="5912030" y="1189518"/>
                  <a:pt x="5800927" y="1175303"/>
                  <a:pt x="5607125" y="1179576"/>
                </a:cubicBezTo>
                <a:cubicBezTo>
                  <a:pt x="5413323" y="1183849"/>
                  <a:pt x="5319879" y="1178050"/>
                  <a:pt x="5202603" y="1179576"/>
                </a:cubicBezTo>
                <a:cubicBezTo>
                  <a:pt x="5085327" y="1181102"/>
                  <a:pt x="4971901" y="1178277"/>
                  <a:pt x="4876738" y="1179576"/>
                </a:cubicBezTo>
                <a:cubicBezTo>
                  <a:pt x="4781575" y="1180875"/>
                  <a:pt x="4552369" y="1150348"/>
                  <a:pt x="4236245" y="1179576"/>
                </a:cubicBezTo>
                <a:cubicBezTo>
                  <a:pt x="3920121" y="1208804"/>
                  <a:pt x="3894733" y="1105127"/>
                  <a:pt x="3595751" y="1179576"/>
                </a:cubicBezTo>
                <a:cubicBezTo>
                  <a:pt x="3296769" y="1254025"/>
                  <a:pt x="3097974" y="1142610"/>
                  <a:pt x="2876601" y="1179576"/>
                </a:cubicBezTo>
                <a:cubicBezTo>
                  <a:pt x="2655228" y="1216542"/>
                  <a:pt x="2707830" y="1176258"/>
                  <a:pt x="2550736" y="1179576"/>
                </a:cubicBezTo>
                <a:cubicBezTo>
                  <a:pt x="2393642" y="1182894"/>
                  <a:pt x="2110291" y="1174296"/>
                  <a:pt x="1910243" y="1179576"/>
                </a:cubicBezTo>
                <a:cubicBezTo>
                  <a:pt x="1710195" y="1184856"/>
                  <a:pt x="1694836" y="1153218"/>
                  <a:pt x="1584378" y="1179576"/>
                </a:cubicBezTo>
                <a:cubicBezTo>
                  <a:pt x="1473921" y="1205934"/>
                  <a:pt x="1149757" y="1173242"/>
                  <a:pt x="943885" y="1179576"/>
                </a:cubicBezTo>
                <a:cubicBezTo>
                  <a:pt x="738013" y="1185910"/>
                  <a:pt x="706687" y="1168982"/>
                  <a:pt x="618020" y="1179576"/>
                </a:cubicBezTo>
                <a:cubicBezTo>
                  <a:pt x="529353" y="1190170"/>
                  <a:pt x="197070" y="1129360"/>
                  <a:pt x="0" y="1179576"/>
                </a:cubicBezTo>
                <a:cubicBezTo>
                  <a:pt x="-62231" y="966142"/>
                  <a:pt x="38134" y="712969"/>
                  <a:pt x="0" y="577992"/>
                </a:cubicBezTo>
                <a:cubicBezTo>
                  <a:pt x="-38134" y="443015"/>
                  <a:pt x="16360" y="196251"/>
                  <a:pt x="0" y="0"/>
                </a:cubicBezTo>
                <a:close/>
              </a:path>
              <a:path w="7865706" h="1179576" stroke="0" extrusionOk="0">
                <a:moveTo>
                  <a:pt x="0" y="0"/>
                </a:moveTo>
                <a:cubicBezTo>
                  <a:pt x="274699" y="-12384"/>
                  <a:pt x="451723" y="74780"/>
                  <a:pt x="719150" y="0"/>
                </a:cubicBezTo>
                <a:cubicBezTo>
                  <a:pt x="986577" y="-74780"/>
                  <a:pt x="1003649" y="40377"/>
                  <a:pt x="1202329" y="0"/>
                </a:cubicBezTo>
                <a:cubicBezTo>
                  <a:pt x="1401009" y="-40377"/>
                  <a:pt x="1503055" y="40184"/>
                  <a:pt x="1606851" y="0"/>
                </a:cubicBezTo>
                <a:cubicBezTo>
                  <a:pt x="1710647" y="-40184"/>
                  <a:pt x="1808643" y="16082"/>
                  <a:pt x="1932716" y="0"/>
                </a:cubicBezTo>
                <a:cubicBezTo>
                  <a:pt x="2056789" y="-16082"/>
                  <a:pt x="2280981" y="21160"/>
                  <a:pt x="2494552" y="0"/>
                </a:cubicBezTo>
                <a:cubicBezTo>
                  <a:pt x="2708123" y="-21160"/>
                  <a:pt x="2935897" y="42093"/>
                  <a:pt x="3056389" y="0"/>
                </a:cubicBezTo>
                <a:cubicBezTo>
                  <a:pt x="3176881" y="-42093"/>
                  <a:pt x="3559605" y="72293"/>
                  <a:pt x="3696882" y="0"/>
                </a:cubicBezTo>
                <a:cubicBezTo>
                  <a:pt x="3834159" y="-72293"/>
                  <a:pt x="4114036" y="40395"/>
                  <a:pt x="4258718" y="0"/>
                </a:cubicBezTo>
                <a:cubicBezTo>
                  <a:pt x="4403400" y="-40395"/>
                  <a:pt x="4514260" y="27683"/>
                  <a:pt x="4663240" y="0"/>
                </a:cubicBezTo>
                <a:cubicBezTo>
                  <a:pt x="4812220" y="-27683"/>
                  <a:pt x="4984213" y="51229"/>
                  <a:pt x="5146419" y="0"/>
                </a:cubicBezTo>
                <a:cubicBezTo>
                  <a:pt x="5308625" y="-51229"/>
                  <a:pt x="5453581" y="57677"/>
                  <a:pt x="5629598" y="0"/>
                </a:cubicBezTo>
                <a:cubicBezTo>
                  <a:pt x="5805615" y="-57677"/>
                  <a:pt x="5836568" y="25608"/>
                  <a:pt x="5955463" y="0"/>
                </a:cubicBezTo>
                <a:cubicBezTo>
                  <a:pt x="6074359" y="-25608"/>
                  <a:pt x="6182191" y="17588"/>
                  <a:pt x="6281328" y="0"/>
                </a:cubicBezTo>
                <a:cubicBezTo>
                  <a:pt x="6380466" y="-17588"/>
                  <a:pt x="6729905" y="15974"/>
                  <a:pt x="7000478" y="0"/>
                </a:cubicBezTo>
                <a:cubicBezTo>
                  <a:pt x="7271051" y="-15974"/>
                  <a:pt x="7446356" y="69433"/>
                  <a:pt x="7865706" y="0"/>
                </a:cubicBezTo>
                <a:cubicBezTo>
                  <a:pt x="7879831" y="142803"/>
                  <a:pt x="7840498" y="366098"/>
                  <a:pt x="7865706" y="589788"/>
                </a:cubicBezTo>
                <a:cubicBezTo>
                  <a:pt x="7890914" y="813478"/>
                  <a:pt x="7837422" y="923530"/>
                  <a:pt x="7865706" y="1179576"/>
                </a:cubicBezTo>
                <a:cubicBezTo>
                  <a:pt x="7748187" y="1225365"/>
                  <a:pt x="7619896" y="1134639"/>
                  <a:pt x="7382527" y="1179576"/>
                </a:cubicBezTo>
                <a:cubicBezTo>
                  <a:pt x="7145158" y="1224513"/>
                  <a:pt x="7129654" y="1158991"/>
                  <a:pt x="6978005" y="1179576"/>
                </a:cubicBezTo>
                <a:cubicBezTo>
                  <a:pt x="6826356" y="1200161"/>
                  <a:pt x="6760200" y="1138150"/>
                  <a:pt x="6573483" y="1179576"/>
                </a:cubicBezTo>
                <a:cubicBezTo>
                  <a:pt x="6386766" y="1221002"/>
                  <a:pt x="6397928" y="1145874"/>
                  <a:pt x="6247618" y="1179576"/>
                </a:cubicBezTo>
                <a:cubicBezTo>
                  <a:pt x="6097308" y="1213278"/>
                  <a:pt x="5958118" y="1173951"/>
                  <a:pt x="5843096" y="1179576"/>
                </a:cubicBezTo>
                <a:cubicBezTo>
                  <a:pt x="5728074" y="1185201"/>
                  <a:pt x="5473607" y="1117672"/>
                  <a:pt x="5202603" y="1179576"/>
                </a:cubicBezTo>
                <a:cubicBezTo>
                  <a:pt x="4931599" y="1241480"/>
                  <a:pt x="4787654" y="1150482"/>
                  <a:pt x="4562109" y="1179576"/>
                </a:cubicBezTo>
                <a:cubicBezTo>
                  <a:pt x="4336564" y="1208670"/>
                  <a:pt x="4316202" y="1160135"/>
                  <a:pt x="4236245" y="1179576"/>
                </a:cubicBezTo>
                <a:cubicBezTo>
                  <a:pt x="4156288" y="1199017"/>
                  <a:pt x="4007985" y="1167996"/>
                  <a:pt x="3831722" y="1179576"/>
                </a:cubicBezTo>
                <a:cubicBezTo>
                  <a:pt x="3655459" y="1191156"/>
                  <a:pt x="3472874" y="1114641"/>
                  <a:pt x="3269886" y="1179576"/>
                </a:cubicBezTo>
                <a:cubicBezTo>
                  <a:pt x="3066898" y="1244511"/>
                  <a:pt x="2890277" y="1144237"/>
                  <a:pt x="2629393" y="1179576"/>
                </a:cubicBezTo>
                <a:cubicBezTo>
                  <a:pt x="2368509" y="1214915"/>
                  <a:pt x="2149905" y="1142183"/>
                  <a:pt x="1910243" y="1179576"/>
                </a:cubicBezTo>
                <a:cubicBezTo>
                  <a:pt x="1670581" y="1216969"/>
                  <a:pt x="1508179" y="1161843"/>
                  <a:pt x="1191093" y="1179576"/>
                </a:cubicBezTo>
                <a:cubicBezTo>
                  <a:pt x="874007" y="1197309"/>
                  <a:pt x="751133" y="1118120"/>
                  <a:pt x="550599" y="1179576"/>
                </a:cubicBezTo>
                <a:cubicBezTo>
                  <a:pt x="350065" y="1241032"/>
                  <a:pt x="202235" y="1163655"/>
                  <a:pt x="0" y="1179576"/>
                </a:cubicBezTo>
                <a:cubicBezTo>
                  <a:pt x="-67554" y="1028131"/>
                  <a:pt x="36598" y="741512"/>
                  <a:pt x="0" y="589788"/>
                </a:cubicBezTo>
                <a:cubicBezTo>
                  <a:pt x="-36598" y="438064"/>
                  <a:pt x="6098" y="17925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5771522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care more for the prediction of the recipes that can achieve high traffic more than the over all accuracy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D9DE15-F821-7AB7-BCA4-E638D7B6251F}"/>
              </a:ext>
            </a:extLst>
          </p:cNvPr>
          <p:cNvSpPr/>
          <p:nvPr/>
        </p:nvSpPr>
        <p:spPr>
          <a:xfrm>
            <a:off x="2116494" y="3084980"/>
            <a:ext cx="7865706" cy="1179576"/>
          </a:xfrm>
          <a:custGeom>
            <a:avLst/>
            <a:gdLst>
              <a:gd name="connsiteX0" fmla="*/ 0 w 7865706"/>
              <a:gd name="connsiteY0" fmla="*/ 0 h 1179576"/>
              <a:gd name="connsiteX1" fmla="*/ 483179 w 7865706"/>
              <a:gd name="connsiteY1" fmla="*/ 0 h 1179576"/>
              <a:gd name="connsiteX2" fmla="*/ 1045015 w 7865706"/>
              <a:gd name="connsiteY2" fmla="*/ 0 h 1179576"/>
              <a:gd name="connsiteX3" fmla="*/ 1685508 w 7865706"/>
              <a:gd name="connsiteY3" fmla="*/ 0 h 1179576"/>
              <a:gd name="connsiteX4" fmla="*/ 2168688 w 7865706"/>
              <a:gd name="connsiteY4" fmla="*/ 0 h 1179576"/>
              <a:gd name="connsiteX5" fmla="*/ 2651867 w 7865706"/>
              <a:gd name="connsiteY5" fmla="*/ 0 h 1179576"/>
              <a:gd name="connsiteX6" fmla="*/ 3292360 w 7865706"/>
              <a:gd name="connsiteY6" fmla="*/ 0 h 1179576"/>
              <a:gd name="connsiteX7" fmla="*/ 3854196 w 7865706"/>
              <a:gd name="connsiteY7" fmla="*/ 0 h 1179576"/>
              <a:gd name="connsiteX8" fmla="*/ 4573346 w 7865706"/>
              <a:gd name="connsiteY8" fmla="*/ 0 h 1179576"/>
              <a:gd name="connsiteX9" fmla="*/ 4977868 w 7865706"/>
              <a:gd name="connsiteY9" fmla="*/ 0 h 1179576"/>
              <a:gd name="connsiteX10" fmla="*/ 5539704 w 7865706"/>
              <a:gd name="connsiteY10" fmla="*/ 0 h 1179576"/>
              <a:gd name="connsiteX11" fmla="*/ 6022883 w 7865706"/>
              <a:gd name="connsiteY11" fmla="*/ 0 h 1179576"/>
              <a:gd name="connsiteX12" fmla="*/ 6584720 w 7865706"/>
              <a:gd name="connsiteY12" fmla="*/ 0 h 1179576"/>
              <a:gd name="connsiteX13" fmla="*/ 7146556 w 7865706"/>
              <a:gd name="connsiteY13" fmla="*/ 0 h 1179576"/>
              <a:gd name="connsiteX14" fmla="*/ 7865706 w 7865706"/>
              <a:gd name="connsiteY14" fmla="*/ 0 h 1179576"/>
              <a:gd name="connsiteX15" fmla="*/ 7865706 w 7865706"/>
              <a:gd name="connsiteY15" fmla="*/ 613380 h 1179576"/>
              <a:gd name="connsiteX16" fmla="*/ 7865706 w 7865706"/>
              <a:gd name="connsiteY16" fmla="*/ 1179576 h 1179576"/>
              <a:gd name="connsiteX17" fmla="*/ 7225213 w 7865706"/>
              <a:gd name="connsiteY17" fmla="*/ 1179576 h 1179576"/>
              <a:gd name="connsiteX18" fmla="*/ 6663377 w 7865706"/>
              <a:gd name="connsiteY18" fmla="*/ 1179576 h 1179576"/>
              <a:gd name="connsiteX19" fmla="*/ 6337512 w 7865706"/>
              <a:gd name="connsiteY19" fmla="*/ 1179576 h 1179576"/>
              <a:gd name="connsiteX20" fmla="*/ 6011647 w 7865706"/>
              <a:gd name="connsiteY20" fmla="*/ 1179576 h 1179576"/>
              <a:gd name="connsiteX21" fmla="*/ 5607125 w 7865706"/>
              <a:gd name="connsiteY21" fmla="*/ 1179576 h 1179576"/>
              <a:gd name="connsiteX22" fmla="*/ 5202603 w 7865706"/>
              <a:gd name="connsiteY22" fmla="*/ 1179576 h 1179576"/>
              <a:gd name="connsiteX23" fmla="*/ 4876738 w 7865706"/>
              <a:gd name="connsiteY23" fmla="*/ 1179576 h 1179576"/>
              <a:gd name="connsiteX24" fmla="*/ 4236245 w 7865706"/>
              <a:gd name="connsiteY24" fmla="*/ 1179576 h 1179576"/>
              <a:gd name="connsiteX25" fmla="*/ 3595751 w 7865706"/>
              <a:gd name="connsiteY25" fmla="*/ 1179576 h 1179576"/>
              <a:gd name="connsiteX26" fmla="*/ 2876601 w 7865706"/>
              <a:gd name="connsiteY26" fmla="*/ 1179576 h 1179576"/>
              <a:gd name="connsiteX27" fmla="*/ 2550736 w 7865706"/>
              <a:gd name="connsiteY27" fmla="*/ 1179576 h 1179576"/>
              <a:gd name="connsiteX28" fmla="*/ 1910243 w 7865706"/>
              <a:gd name="connsiteY28" fmla="*/ 1179576 h 1179576"/>
              <a:gd name="connsiteX29" fmla="*/ 1584378 w 7865706"/>
              <a:gd name="connsiteY29" fmla="*/ 1179576 h 1179576"/>
              <a:gd name="connsiteX30" fmla="*/ 943885 w 7865706"/>
              <a:gd name="connsiteY30" fmla="*/ 1179576 h 1179576"/>
              <a:gd name="connsiteX31" fmla="*/ 618020 w 7865706"/>
              <a:gd name="connsiteY31" fmla="*/ 1179576 h 1179576"/>
              <a:gd name="connsiteX32" fmla="*/ 0 w 7865706"/>
              <a:gd name="connsiteY32" fmla="*/ 1179576 h 1179576"/>
              <a:gd name="connsiteX33" fmla="*/ 0 w 7865706"/>
              <a:gd name="connsiteY33" fmla="*/ 577992 h 1179576"/>
              <a:gd name="connsiteX34" fmla="*/ 0 w 7865706"/>
              <a:gd name="connsiteY34" fmla="*/ 0 h 117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865706" h="1179576" fill="none" extrusionOk="0">
                <a:moveTo>
                  <a:pt x="0" y="0"/>
                </a:moveTo>
                <a:cubicBezTo>
                  <a:pt x="210473" y="-37732"/>
                  <a:pt x="332279" y="22037"/>
                  <a:pt x="483179" y="0"/>
                </a:cubicBezTo>
                <a:cubicBezTo>
                  <a:pt x="634079" y="-22037"/>
                  <a:pt x="911984" y="2372"/>
                  <a:pt x="1045015" y="0"/>
                </a:cubicBezTo>
                <a:cubicBezTo>
                  <a:pt x="1178046" y="-2372"/>
                  <a:pt x="1431736" y="37547"/>
                  <a:pt x="1685508" y="0"/>
                </a:cubicBezTo>
                <a:cubicBezTo>
                  <a:pt x="1939280" y="-37547"/>
                  <a:pt x="2009645" y="12890"/>
                  <a:pt x="2168688" y="0"/>
                </a:cubicBezTo>
                <a:cubicBezTo>
                  <a:pt x="2327731" y="-12890"/>
                  <a:pt x="2424401" y="28342"/>
                  <a:pt x="2651867" y="0"/>
                </a:cubicBezTo>
                <a:cubicBezTo>
                  <a:pt x="2879333" y="-28342"/>
                  <a:pt x="3026485" y="10114"/>
                  <a:pt x="3292360" y="0"/>
                </a:cubicBezTo>
                <a:cubicBezTo>
                  <a:pt x="3558235" y="-10114"/>
                  <a:pt x="3733836" y="41916"/>
                  <a:pt x="3854196" y="0"/>
                </a:cubicBezTo>
                <a:cubicBezTo>
                  <a:pt x="3974556" y="-41916"/>
                  <a:pt x="4216768" y="54509"/>
                  <a:pt x="4573346" y="0"/>
                </a:cubicBezTo>
                <a:cubicBezTo>
                  <a:pt x="4929924" y="-54509"/>
                  <a:pt x="4880994" y="26577"/>
                  <a:pt x="4977868" y="0"/>
                </a:cubicBezTo>
                <a:cubicBezTo>
                  <a:pt x="5074742" y="-26577"/>
                  <a:pt x="5377856" y="22515"/>
                  <a:pt x="5539704" y="0"/>
                </a:cubicBezTo>
                <a:cubicBezTo>
                  <a:pt x="5701552" y="-22515"/>
                  <a:pt x="5909243" y="43728"/>
                  <a:pt x="6022883" y="0"/>
                </a:cubicBezTo>
                <a:cubicBezTo>
                  <a:pt x="6136523" y="-43728"/>
                  <a:pt x="6432083" y="63981"/>
                  <a:pt x="6584720" y="0"/>
                </a:cubicBezTo>
                <a:cubicBezTo>
                  <a:pt x="6737357" y="-63981"/>
                  <a:pt x="6962287" y="9553"/>
                  <a:pt x="7146556" y="0"/>
                </a:cubicBezTo>
                <a:cubicBezTo>
                  <a:pt x="7330825" y="-9553"/>
                  <a:pt x="7627537" y="83837"/>
                  <a:pt x="7865706" y="0"/>
                </a:cubicBezTo>
                <a:cubicBezTo>
                  <a:pt x="7894113" y="154478"/>
                  <a:pt x="7801643" y="340171"/>
                  <a:pt x="7865706" y="613380"/>
                </a:cubicBezTo>
                <a:cubicBezTo>
                  <a:pt x="7929769" y="886589"/>
                  <a:pt x="7803240" y="923179"/>
                  <a:pt x="7865706" y="1179576"/>
                </a:cubicBezTo>
                <a:cubicBezTo>
                  <a:pt x="7619994" y="1220585"/>
                  <a:pt x="7480328" y="1152991"/>
                  <a:pt x="7225213" y="1179576"/>
                </a:cubicBezTo>
                <a:cubicBezTo>
                  <a:pt x="6970098" y="1206161"/>
                  <a:pt x="6933823" y="1131345"/>
                  <a:pt x="6663377" y="1179576"/>
                </a:cubicBezTo>
                <a:cubicBezTo>
                  <a:pt x="6392931" y="1227807"/>
                  <a:pt x="6464316" y="1142172"/>
                  <a:pt x="6337512" y="1179576"/>
                </a:cubicBezTo>
                <a:cubicBezTo>
                  <a:pt x="6210708" y="1216980"/>
                  <a:pt x="6111265" y="1169634"/>
                  <a:pt x="6011647" y="1179576"/>
                </a:cubicBezTo>
                <a:cubicBezTo>
                  <a:pt x="5912030" y="1189518"/>
                  <a:pt x="5800927" y="1175303"/>
                  <a:pt x="5607125" y="1179576"/>
                </a:cubicBezTo>
                <a:cubicBezTo>
                  <a:pt x="5413323" y="1183849"/>
                  <a:pt x="5319879" y="1178050"/>
                  <a:pt x="5202603" y="1179576"/>
                </a:cubicBezTo>
                <a:cubicBezTo>
                  <a:pt x="5085327" y="1181102"/>
                  <a:pt x="4971901" y="1178277"/>
                  <a:pt x="4876738" y="1179576"/>
                </a:cubicBezTo>
                <a:cubicBezTo>
                  <a:pt x="4781575" y="1180875"/>
                  <a:pt x="4552369" y="1150348"/>
                  <a:pt x="4236245" y="1179576"/>
                </a:cubicBezTo>
                <a:cubicBezTo>
                  <a:pt x="3920121" y="1208804"/>
                  <a:pt x="3894733" y="1105127"/>
                  <a:pt x="3595751" y="1179576"/>
                </a:cubicBezTo>
                <a:cubicBezTo>
                  <a:pt x="3296769" y="1254025"/>
                  <a:pt x="3097974" y="1142610"/>
                  <a:pt x="2876601" y="1179576"/>
                </a:cubicBezTo>
                <a:cubicBezTo>
                  <a:pt x="2655228" y="1216542"/>
                  <a:pt x="2707830" y="1176258"/>
                  <a:pt x="2550736" y="1179576"/>
                </a:cubicBezTo>
                <a:cubicBezTo>
                  <a:pt x="2393642" y="1182894"/>
                  <a:pt x="2110291" y="1174296"/>
                  <a:pt x="1910243" y="1179576"/>
                </a:cubicBezTo>
                <a:cubicBezTo>
                  <a:pt x="1710195" y="1184856"/>
                  <a:pt x="1694836" y="1153218"/>
                  <a:pt x="1584378" y="1179576"/>
                </a:cubicBezTo>
                <a:cubicBezTo>
                  <a:pt x="1473921" y="1205934"/>
                  <a:pt x="1149757" y="1173242"/>
                  <a:pt x="943885" y="1179576"/>
                </a:cubicBezTo>
                <a:cubicBezTo>
                  <a:pt x="738013" y="1185910"/>
                  <a:pt x="706687" y="1168982"/>
                  <a:pt x="618020" y="1179576"/>
                </a:cubicBezTo>
                <a:cubicBezTo>
                  <a:pt x="529353" y="1190170"/>
                  <a:pt x="197070" y="1129360"/>
                  <a:pt x="0" y="1179576"/>
                </a:cubicBezTo>
                <a:cubicBezTo>
                  <a:pt x="-62231" y="966142"/>
                  <a:pt x="38134" y="712969"/>
                  <a:pt x="0" y="577992"/>
                </a:cubicBezTo>
                <a:cubicBezTo>
                  <a:pt x="-38134" y="443015"/>
                  <a:pt x="16360" y="196251"/>
                  <a:pt x="0" y="0"/>
                </a:cubicBezTo>
                <a:close/>
              </a:path>
              <a:path w="7865706" h="1179576" stroke="0" extrusionOk="0">
                <a:moveTo>
                  <a:pt x="0" y="0"/>
                </a:moveTo>
                <a:cubicBezTo>
                  <a:pt x="274699" y="-12384"/>
                  <a:pt x="451723" y="74780"/>
                  <a:pt x="719150" y="0"/>
                </a:cubicBezTo>
                <a:cubicBezTo>
                  <a:pt x="986577" y="-74780"/>
                  <a:pt x="1003649" y="40377"/>
                  <a:pt x="1202329" y="0"/>
                </a:cubicBezTo>
                <a:cubicBezTo>
                  <a:pt x="1401009" y="-40377"/>
                  <a:pt x="1503055" y="40184"/>
                  <a:pt x="1606851" y="0"/>
                </a:cubicBezTo>
                <a:cubicBezTo>
                  <a:pt x="1710647" y="-40184"/>
                  <a:pt x="1808643" y="16082"/>
                  <a:pt x="1932716" y="0"/>
                </a:cubicBezTo>
                <a:cubicBezTo>
                  <a:pt x="2056789" y="-16082"/>
                  <a:pt x="2280981" y="21160"/>
                  <a:pt x="2494552" y="0"/>
                </a:cubicBezTo>
                <a:cubicBezTo>
                  <a:pt x="2708123" y="-21160"/>
                  <a:pt x="2935897" y="42093"/>
                  <a:pt x="3056389" y="0"/>
                </a:cubicBezTo>
                <a:cubicBezTo>
                  <a:pt x="3176881" y="-42093"/>
                  <a:pt x="3559605" y="72293"/>
                  <a:pt x="3696882" y="0"/>
                </a:cubicBezTo>
                <a:cubicBezTo>
                  <a:pt x="3834159" y="-72293"/>
                  <a:pt x="4114036" y="40395"/>
                  <a:pt x="4258718" y="0"/>
                </a:cubicBezTo>
                <a:cubicBezTo>
                  <a:pt x="4403400" y="-40395"/>
                  <a:pt x="4514260" y="27683"/>
                  <a:pt x="4663240" y="0"/>
                </a:cubicBezTo>
                <a:cubicBezTo>
                  <a:pt x="4812220" y="-27683"/>
                  <a:pt x="4984213" y="51229"/>
                  <a:pt x="5146419" y="0"/>
                </a:cubicBezTo>
                <a:cubicBezTo>
                  <a:pt x="5308625" y="-51229"/>
                  <a:pt x="5453581" y="57677"/>
                  <a:pt x="5629598" y="0"/>
                </a:cubicBezTo>
                <a:cubicBezTo>
                  <a:pt x="5805615" y="-57677"/>
                  <a:pt x="5836568" y="25608"/>
                  <a:pt x="5955463" y="0"/>
                </a:cubicBezTo>
                <a:cubicBezTo>
                  <a:pt x="6074359" y="-25608"/>
                  <a:pt x="6182191" y="17588"/>
                  <a:pt x="6281328" y="0"/>
                </a:cubicBezTo>
                <a:cubicBezTo>
                  <a:pt x="6380466" y="-17588"/>
                  <a:pt x="6729905" y="15974"/>
                  <a:pt x="7000478" y="0"/>
                </a:cubicBezTo>
                <a:cubicBezTo>
                  <a:pt x="7271051" y="-15974"/>
                  <a:pt x="7446356" y="69433"/>
                  <a:pt x="7865706" y="0"/>
                </a:cubicBezTo>
                <a:cubicBezTo>
                  <a:pt x="7879831" y="142803"/>
                  <a:pt x="7840498" y="366098"/>
                  <a:pt x="7865706" y="589788"/>
                </a:cubicBezTo>
                <a:cubicBezTo>
                  <a:pt x="7890914" y="813478"/>
                  <a:pt x="7837422" y="923530"/>
                  <a:pt x="7865706" y="1179576"/>
                </a:cubicBezTo>
                <a:cubicBezTo>
                  <a:pt x="7748187" y="1225365"/>
                  <a:pt x="7619896" y="1134639"/>
                  <a:pt x="7382527" y="1179576"/>
                </a:cubicBezTo>
                <a:cubicBezTo>
                  <a:pt x="7145158" y="1224513"/>
                  <a:pt x="7129654" y="1158991"/>
                  <a:pt x="6978005" y="1179576"/>
                </a:cubicBezTo>
                <a:cubicBezTo>
                  <a:pt x="6826356" y="1200161"/>
                  <a:pt x="6760200" y="1138150"/>
                  <a:pt x="6573483" y="1179576"/>
                </a:cubicBezTo>
                <a:cubicBezTo>
                  <a:pt x="6386766" y="1221002"/>
                  <a:pt x="6397928" y="1145874"/>
                  <a:pt x="6247618" y="1179576"/>
                </a:cubicBezTo>
                <a:cubicBezTo>
                  <a:pt x="6097308" y="1213278"/>
                  <a:pt x="5958118" y="1173951"/>
                  <a:pt x="5843096" y="1179576"/>
                </a:cubicBezTo>
                <a:cubicBezTo>
                  <a:pt x="5728074" y="1185201"/>
                  <a:pt x="5473607" y="1117672"/>
                  <a:pt x="5202603" y="1179576"/>
                </a:cubicBezTo>
                <a:cubicBezTo>
                  <a:pt x="4931599" y="1241480"/>
                  <a:pt x="4787654" y="1150482"/>
                  <a:pt x="4562109" y="1179576"/>
                </a:cubicBezTo>
                <a:cubicBezTo>
                  <a:pt x="4336564" y="1208670"/>
                  <a:pt x="4316202" y="1160135"/>
                  <a:pt x="4236245" y="1179576"/>
                </a:cubicBezTo>
                <a:cubicBezTo>
                  <a:pt x="4156288" y="1199017"/>
                  <a:pt x="4007985" y="1167996"/>
                  <a:pt x="3831722" y="1179576"/>
                </a:cubicBezTo>
                <a:cubicBezTo>
                  <a:pt x="3655459" y="1191156"/>
                  <a:pt x="3472874" y="1114641"/>
                  <a:pt x="3269886" y="1179576"/>
                </a:cubicBezTo>
                <a:cubicBezTo>
                  <a:pt x="3066898" y="1244511"/>
                  <a:pt x="2890277" y="1144237"/>
                  <a:pt x="2629393" y="1179576"/>
                </a:cubicBezTo>
                <a:cubicBezTo>
                  <a:pt x="2368509" y="1214915"/>
                  <a:pt x="2149905" y="1142183"/>
                  <a:pt x="1910243" y="1179576"/>
                </a:cubicBezTo>
                <a:cubicBezTo>
                  <a:pt x="1670581" y="1216969"/>
                  <a:pt x="1508179" y="1161843"/>
                  <a:pt x="1191093" y="1179576"/>
                </a:cubicBezTo>
                <a:cubicBezTo>
                  <a:pt x="874007" y="1197309"/>
                  <a:pt x="751133" y="1118120"/>
                  <a:pt x="550599" y="1179576"/>
                </a:cubicBezTo>
                <a:cubicBezTo>
                  <a:pt x="350065" y="1241032"/>
                  <a:pt x="202235" y="1163655"/>
                  <a:pt x="0" y="1179576"/>
                </a:cubicBezTo>
                <a:cubicBezTo>
                  <a:pt x="-67554" y="1028131"/>
                  <a:pt x="36598" y="741512"/>
                  <a:pt x="0" y="589788"/>
                </a:cubicBezTo>
                <a:cubicBezTo>
                  <a:pt x="-36598" y="438064"/>
                  <a:pt x="6098" y="17925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5771522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will be measured as number of predicted as Hight traffic recipes and was a high traffic one over the total number of all the high traffics recipes that our model predicted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7A5ADE-6EA0-7B71-B200-BCD91610B117}"/>
              </a:ext>
            </a:extLst>
          </p:cNvPr>
          <p:cNvSpPr/>
          <p:nvPr/>
        </p:nvSpPr>
        <p:spPr>
          <a:xfrm>
            <a:off x="2161592" y="4544643"/>
            <a:ext cx="7865706" cy="1179576"/>
          </a:xfrm>
          <a:custGeom>
            <a:avLst/>
            <a:gdLst>
              <a:gd name="connsiteX0" fmla="*/ 0 w 7865706"/>
              <a:gd name="connsiteY0" fmla="*/ 0 h 1179576"/>
              <a:gd name="connsiteX1" fmla="*/ 483179 w 7865706"/>
              <a:gd name="connsiteY1" fmla="*/ 0 h 1179576"/>
              <a:gd name="connsiteX2" fmla="*/ 1045015 w 7865706"/>
              <a:gd name="connsiteY2" fmla="*/ 0 h 1179576"/>
              <a:gd name="connsiteX3" fmla="*/ 1685508 w 7865706"/>
              <a:gd name="connsiteY3" fmla="*/ 0 h 1179576"/>
              <a:gd name="connsiteX4" fmla="*/ 2168688 w 7865706"/>
              <a:gd name="connsiteY4" fmla="*/ 0 h 1179576"/>
              <a:gd name="connsiteX5" fmla="*/ 2651867 w 7865706"/>
              <a:gd name="connsiteY5" fmla="*/ 0 h 1179576"/>
              <a:gd name="connsiteX6" fmla="*/ 3292360 w 7865706"/>
              <a:gd name="connsiteY6" fmla="*/ 0 h 1179576"/>
              <a:gd name="connsiteX7" fmla="*/ 3854196 w 7865706"/>
              <a:gd name="connsiteY7" fmla="*/ 0 h 1179576"/>
              <a:gd name="connsiteX8" fmla="*/ 4573346 w 7865706"/>
              <a:gd name="connsiteY8" fmla="*/ 0 h 1179576"/>
              <a:gd name="connsiteX9" fmla="*/ 4977868 w 7865706"/>
              <a:gd name="connsiteY9" fmla="*/ 0 h 1179576"/>
              <a:gd name="connsiteX10" fmla="*/ 5539704 w 7865706"/>
              <a:gd name="connsiteY10" fmla="*/ 0 h 1179576"/>
              <a:gd name="connsiteX11" fmla="*/ 6022883 w 7865706"/>
              <a:gd name="connsiteY11" fmla="*/ 0 h 1179576"/>
              <a:gd name="connsiteX12" fmla="*/ 6584720 w 7865706"/>
              <a:gd name="connsiteY12" fmla="*/ 0 h 1179576"/>
              <a:gd name="connsiteX13" fmla="*/ 7146556 w 7865706"/>
              <a:gd name="connsiteY13" fmla="*/ 0 h 1179576"/>
              <a:gd name="connsiteX14" fmla="*/ 7865706 w 7865706"/>
              <a:gd name="connsiteY14" fmla="*/ 0 h 1179576"/>
              <a:gd name="connsiteX15" fmla="*/ 7865706 w 7865706"/>
              <a:gd name="connsiteY15" fmla="*/ 613380 h 1179576"/>
              <a:gd name="connsiteX16" fmla="*/ 7865706 w 7865706"/>
              <a:gd name="connsiteY16" fmla="*/ 1179576 h 1179576"/>
              <a:gd name="connsiteX17" fmla="*/ 7225213 w 7865706"/>
              <a:gd name="connsiteY17" fmla="*/ 1179576 h 1179576"/>
              <a:gd name="connsiteX18" fmla="*/ 6663377 w 7865706"/>
              <a:gd name="connsiteY18" fmla="*/ 1179576 h 1179576"/>
              <a:gd name="connsiteX19" fmla="*/ 6337512 w 7865706"/>
              <a:gd name="connsiteY19" fmla="*/ 1179576 h 1179576"/>
              <a:gd name="connsiteX20" fmla="*/ 6011647 w 7865706"/>
              <a:gd name="connsiteY20" fmla="*/ 1179576 h 1179576"/>
              <a:gd name="connsiteX21" fmla="*/ 5607125 w 7865706"/>
              <a:gd name="connsiteY21" fmla="*/ 1179576 h 1179576"/>
              <a:gd name="connsiteX22" fmla="*/ 5202603 w 7865706"/>
              <a:gd name="connsiteY22" fmla="*/ 1179576 h 1179576"/>
              <a:gd name="connsiteX23" fmla="*/ 4876738 w 7865706"/>
              <a:gd name="connsiteY23" fmla="*/ 1179576 h 1179576"/>
              <a:gd name="connsiteX24" fmla="*/ 4236245 w 7865706"/>
              <a:gd name="connsiteY24" fmla="*/ 1179576 h 1179576"/>
              <a:gd name="connsiteX25" fmla="*/ 3595751 w 7865706"/>
              <a:gd name="connsiteY25" fmla="*/ 1179576 h 1179576"/>
              <a:gd name="connsiteX26" fmla="*/ 2876601 w 7865706"/>
              <a:gd name="connsiteY26" fmla="*/ 1179576 h 1179576"/>
              <a:gd name="connsiteX27" fmla="*/ 2550736 w 7865706"/>
              <a:gd name="connsiteY27" fmla="*/ 1179576 h 1179576"/>
              <a:gd name="connsiteX28" fmla="*/ 1910243 w 7865706"/>
              <a:gd name="connsiteY28" fmla="*/ 1179576 h 1179576"/>
              <a:gd name="connsiteX29" fmla="*/ 1584378 w 7865706"/>
              <a:gd name="connsiteY29" fmla="*/ 1179576 h 1179576"/>
              <a:gd name="connsiteX30" fmla="*/ 943885 w 7865706"/>
              <a:gd name="connsiteY30" fmla="*/ 1179576 h 1179576"/>
              <a:gd name="connsiteX31" fmla="*/ 618020 w 7865706"/>
              <a:gd name="connsiteY31" fmla="*/ 1179576 h 1179576"/>
              <a:gd name="connsiteX32" fmla="*/ 0 w 7865706"/>
              <a:gd name="connsiteY32" fmla="*/ 1179576 h 1179576"/>
              <a:gd name="connsiteX33" fmla="*/ 0 w 7865706"/>
              <a:gd name="connsiteY33" fmla="*/ 577992 h 1179576"/>
              <a:gd name="connsiteX34" fmla="*/ 0 w 7865706"/>
              <a:gd name="connsiteY34" fmla="*/ 0 h 117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865706" h="1179576" fill="none" extrusionOk="0">
                <a:moveTo>
                  <a:pt x="0" y="0"/>
                </a:moveTo>
                <a:cubicBezTo>
                  <a:pt x="210473" y="-37732"/>
                  <a:pt x="332279" y="22037"/>
                  <a:pt x="483179" y="0"/>
                </a:cubicBezTo>
                <a:cubicBezTo>
                  <a:pt x="634079" y="-22037"/>
                  <a:pt x="911984" y="2372"/>
                  <a:pt x="1045015" y="0"/>
                </a:cubicBezTo>
                <a:cubicBezTo>
                  <a:pt x="1178046" y="-2372"/>
                  <a:pt x="1431736" y="37547"/>
                  <a:pt x="1685508" y="0"/>
                </a:cubicBezTo>
                <a:cubicBezTo>
                  <a:pt x="1939280" y="-37547"/>
                  <a:pt x="2009645" y="12890"/>
                  <a:pt x="2168688" y="0"/>
                </a:cubicBezTo>
                <a:cubicBezTo>
                  <a:pt x="2327731" y="-12890"/>
                  <a:pt x="2424401" y="28342"/>
                  <a:pt x="2651867" y="0"/>
                </a:cubicBezTo>
                <a:cubicBezTo>
                  <a:pt x="2879333" y="-28342"/>
                  <a:pt x="3026485" y="10114"/>
                  <a:pt x="3292360" y="0"/>
                </a:cubicBezTo>
                <a:cubicBezTo>
                  <a:pt x="3558235" y="-10114"/>
                  <a:pt x="3733836" y="41916"/>
                  <a:pt x="3854196" y="0"/>
                </a:cubicBezTo>
                <a:cubicBezTo>
                  <a:pt x="3974556" y="-41916"/>
                  <a:pt x="4216768" y="54509"/>
                  <a:pt x="4573346" y="0"/>
                </a:cubicBezTo>
                <a:cubicBezTo>
                  <a:pt x="4929924" y="-54509"/>
                  <a:pt x="4880994" y="26577"/>
                  <a:pt x="4977868" y="0"/>
                </a:cubicBezTo>
                <a:cubicBezTo>
                  <a:pt x="5074742" y="-26577"/>
                  <a:pt x="5377856" y="22515"/>
                  <a:pt x="5539704" y="0"/>
                </a:cubicBezTo>
                <a:cubicBezTo>
                  <a:pt x="5701552" y="-22515"/>
                  <a:pt x="5909243" y="43728"/>
                  <a:pt x="6022883" y="0"/>
                </a:cubicBezTo>
                <a:cubicBezTo>
                  <a:pt x="6136523" y="-43728"/>
                  <a:pt x="6432083" y="63981"/>
                  <a:pt x="6584720" y="0"/>
                </a:cubicBezTo>
                <a:cubicBezTo>
                  <a:pt x="6737357" y="-63981"/>
                  <a:pt x="6962287" y="9553"/>
                  <a:pt x="7146556" y="0"/>
                </a:cubicBezTo>
                <a:cubicBezTo>
                  <a:pt x="7330825" y="-9553"/>
                  <a:pt x="7627537" y="83837"/>
                  <a:pt x="7865706" y="0"/>
                </a:cubicBezTo>
                <a:cubicBezTo>
                  <a:pt x="7894113" y="154478"/>
                  <a:pt x="7801643" y="340171"/>
                  <a:pt x="7865706" y="613380"/>
                </a:cubicBezTo>
                <a:cubicBezTo>
                  <a:pt x="7929769" y="886589"/>
                  <a:pt x="7803240" y="923179"/>
                  <a:pt x="7865706" y="1179576"/>
                </a:cubicBezTo>
                <a:cubicBezTo>
                  <a:pt x="7619994" y="1220585"/>
                  <a:pt x="7480328" y="1152991"/>
                  <a:pt x="7225213" y="1179576"/>
                </a:cubicBezTo>
                <a:cubicBezTo>
                  <a:pt x="6970098" y="1206161"/>
                  <a:pt x="6933823" y="1131345"/>
                  <a:pt x="6663377" y="1179576"/>
                </a:cubicBezTo>
                <a:cubicBezTo>
                  <a:pt x="6392931" y="1227807"/>
                  <a:pt x="6464316" y="1142172"/>
                  <a:pt x="6337512" y="1179576"/>
                </a:cubicBezTo>
                <a:cubicBezTo>
                  <a:pt x="6210708" y="1216980"/>
                  <a:pt x="6111265" y="1169634"/>
                  <a:pt x="6011647" y="1179576"/>
                </a:cubicBezTo>
                <a:cubicBezTo>
                  <a:pt x="5912030" y="1189518"/>
                  <a:pt x="5800927" y="1175303"/>
                  <a:pt x="5607125" y="1179576"/>
                </a:cubicBezTo>
                <a:cubicBezTo>
                  <a:pt x="5413323" y="1183849"/>
                  <a:pt x="5319879" y="1178050"/>
                  <a:pt x="5202603" y="1179576"/>
                </a:cubicBezTo>
                <a:cubicBezTo>
                  <a:pt x="5085327" y="1181102"/>
                  <a:pt x="4971901" y="1178277"/>
                  <a:pt x="4876738" y="1179576"/>
                </a:cubicBezTo>
                <a:cubicBezTo>
                  <a:pt x="4781575" y="1180875"/>
                  <a:pt x="4552369" y="1150348"/>
                  <a:pt x="4236245" y="1179576"/>
                </a:cubicBezTo>
                <a:cubicBezTo>
                  <a:pt x="3920121" y="1208804"/>
                  <a:pt x="3894733" y="1105127"/>
                  <a:pt x="3595751" y="1179576"/>
                </a:cubicBezTo>
                <a:cubicBezTo>
                  <a:pt x="3296769" y="1254025"/>
                  <a:pt x="3097974" y="1142610"/>
                  <a:pt x="2876601" y="1179576"/>
                </a:cubicBezTo>
                <a:cubicBezTo>
                  <a:pt x="2655228" y="1216542"/>
                  <a:pt x="2707830" y="1176258"/>
                  <a:pt x="2550736" y="1179576"/>
                </a:cubicBezTo>
                <a:cubicBezTo>
                  <a:pt x="2393642" y="1182894"/>
                  <a:pt x="2110291" y="1174296"/>
                  <a:pt x="1910243" y="1179576"/>
                </a:cubicBezTo>
                <a:cubicBezTo>
                  <a:pt x="1710195" y="1184856"/>
                  <a:pt x="1694836" y="1153218"/>
                  <a:pt x="1584378" y="1179576"/>
                </a:cubicBezTo>
                <a:cubicBezTo>
                  <a:pt x="1473921" y="1205934"/>
                  <a:pt x="1149757" y="1173242"/>
                  <a:pt x="943885" y="1179576"/>
                </a:cubicBezTo>
                <a:cubicBezTo>
                  <a:pt x="738013" y="1185910"/>
                  <a:pt x="706687" y="1168982"/>
                  <a:pt x="618020" y="1179576"/>
                </a:cubicBezTo>
                <a:cubicBezTo>
                  <a:pt x="529353" y="1190170"/>
                  <a:pt x="197070" y="1129360"/>
                  <a:pt x="0" y="1179576"/>
                </a:cubicBezTo>
                <a:cubicBezTo>
                  <a:pt x="-62231" y="966142"/>
                  <a:pt x="38134" y="712969"/>
                  <a:pt x="0" y="577992"/>
                </a:cubicBezTo>
                <a:cubicBezTo>
                  <a:pt x="-38134" y="443015"/>
                  <a:pt x="16360" y="196251"/>
                  <a:pt x="0" y="0"/>
                </a:cubicBezTo>
                <a:close/>
              </a:path>
              <a:path w="7865706" h="1179576" stroke="0" extrusionOk="0">
                <a:moveTo>
                  <a:pt x="0" y="0"/>
                </a:moveTo>
                <a:cubicBezTo>
                  <a:pt x="274699" y="-12384"/>
                  <a:pt x="451723" y="74780"/>
                  <a:pt x="719150" y="0"/>
                </a:cubicBezTo>
                <a:cubicBezTo>
                  <a:pt x="986577" y="-74780"/>
                  <a:pt x="1003649" y="40377"/>
                  <a:pt x="1202329" y="0"/>
                </a:cubicBezTo>
                <a:cubicBezTo>
                  <a:pt x="1401009" y="-40377"/>
                  <a:pt x="1503055" y="40184"/>
                  <a:pt x="1606851" y="0"/>
                </a:cubicBezTo>
                <a:cubicBezTo>
                  <a:pt x="1710647" y="-40184"/>
                  <a:pt x="1808643" y="16082"/>
                  <a:pt x="1932716" y="0"/>
                </a:cubicBezTo>
                <a:cubicBezTo>
                  <a:pt x="2056789" y="-16082"/>
                  <a:pt x="2280981" y="21160"/>
                  <a:pt x="2494552" y="0"/>
                </a:cubicBezTo>
                <a:cubicBezTo>
                  <a:pt x="2708123" y="-21160"/>
                  <a:pt x="2935897" y="42093"/>
                  <a:pt x="3056389" y="0"/>
                </a:cubicBezTo>
                <a:cubicBezTo>
                  <a:pt x="3176881" y="-42093"/>
                  <a:pt x="3559605" y="72293"/>
                  <a:pt x="3696882" y="0"/>
                </a:cubicBezTo>
                <a:cubicBezTo>
                  <a:pt x="3834159" y="-72293"/>
                  <a:pt x="4114036" y="40395"/>
                  <a:pt x="4258718" y="0"/>
                </a:cubicBezTo>
                <a:cubicBezTo>
                  <a:pt x="4403400" y="-40395"/>
                  <a:pt x="4514260" y="27683"/>
                  <a:pt x="4663240" y="0"/>
                </a:cubicBezTo>
                <a:cubicBezTo>
                  <a:pt x="4812220" y="-27683"/>
                  <a:pt x="4984213" y="51229"/>
                  <a:pt x="5146419" y="0"/>
                </a:cubicBezTo>
                <a:cubicBezTo>
                  <a:pt x="5308625" y="-51229"/>
                  <a:pt x="5453581" y="57677"/>
                  <a:pt x="5629598" y="0"/>
                </a:cubicBezTo>
                <a:cubicBezTo>
                  <a:pt x="5805615" y="-57677"/>
                  <a:pt x="5836568" y="25608"/>
                  <a:pt x="5955463" y="0"/>
                </a:cubicBezTo>
                <a:cubicBezTo>
                  <a:pt x="6074359" y="-25608"/>
                  <a:pt x="6182191" y="17588"/>
                  <a:pt x="6281328" y="0"/>
                </a:cubicBezTo>
                <a:cubicBezTo>
                  <a:pt x="6380466" y="-17588"/>
                  <a:pt x="6729905" y="15974"/>
                  <a:pt x="7000478" y="0"/>
                </a:cubicBezTo>
                <a:cubicBezTo>
                  <a:pt x="7271051" y="-15974"/>
                  <a:pt x="7446356" y="69433"/>
                  <a:pt x="7865706" y="0"/>
                </a:cubicBezTo>
                <a:cubicBezTo>
                  <a:pt x="7879831" y="142803"/>
                  <a:pt x="7840498" y="366098"/>
                  <a:pt x="7865706" y="589788"/>
                </a:cubicBezTo>
                <a:cubicBezTo>
                  <a:pt x="7890914" y="813478"/>
                  <a:pt x="7837422" y="923530"/>
                  <a:pt x="7865706" y="1179576"/>
                </a:cubicBezTo>
                <a:cubicBezTo>
                  <a:pt x="7748187" y="1225365"/>
                  <a:pt x="7619896" y="1134639"/>
                  <a:pt x="7382527" y="1179576"/>
                </a:cubicBezTo>
                <a:cubicBezTo>
                  <a:pt x="7145158" y="1224513"/>
                  <a:pt x="7129654" y="1158991"/>
                  <a:pt x="6978005" y="1179576"/>
                </a:cubicBezTo>
                <a:cubicBezTo>
                  <a:pt x="6826356" y="1200161"/>
                  <a:pt x="6760200" y="1138150"/>
                  <a:pt x="6573483" y="1179576"/>
                </a:cubicBezTo>
                <a:cubicBezTo>
                  <a:pt x="6386766" y="1221002"/>
                  <a:pt x="6397928" y="1145874"/>
                  <a:pt x="6247618" y="1179576"/>
                </a:cubicBezTo>
                <a:cubicBezTo>
                  <a:pt x="6097308" y="1213278"/>
                  <a:pt x="5958118" y="1173951"/>
                  <a:pt x="5843096" y="1179576"/>
                </a:cubicBezTo>
                <a:cubicBezTo>
                  <a:pt x="5728074" y="1185201"/>
                  <a:pt x="5473607" y="1117672"/>
                  <a:pt x="5202603" y="1179576"/>
                </a:cubicBezTo>
                <a:cubicBezTo>
                  <a:pt x="4931599" y="1241480"/>
                  <a:pt x="4787654" y="1150482"/>
                  <a:pt x="4562109" y="1179576"/>
                </a:cubicBezTo>
                <a:cubicBezTo>
                  <a:pt x="4336564" y="1208670"/>
                  <a:pt x="4316202" y="1160135"/>
                  <a:pt x="4236245" y="1179576"/>
                </a:cubicBezTo>
                <a:cubicBezTo>
                  <a:pt x="4156288" y="1199017"/>
                  <a:pt x="4007985" y="1167996"/>
                  <a:pt x="3831722" y="1179576"/>
                </a:cubicBezTo>
                <a:cubicBezTo>
                  <a:pt x="3655459" y="1191156"/>
                  <a:pt x="3472874" y="1114641"/>
                  <a:pt x="3269886" y="1179576"/>
                </a:cubicBezTo>
                <a:cubicBezTo>
                  <a:pt x="3066898" y="1244511"/>
                  <a:pt x="2890277" y="1144237"/>
                  <a:pt x="2629393" y="1179576"/>
                </a:cubicBezTo>
                <a:cubicBezTo>
                  <a:pt x="2368509" y="1214915"/>
                  <a:pt x="2149905" y="1142183"/>
                  <a:pt x="1910243" y="1179576"/>
                </a:cubicBezTo>
                <a:cubicBezTo>
                  <a:pt x="1670581" y="1216969"/>
                  <a:pt x="1508179" y="1161843"/>
                  <a:pt x="1191093" y="1179576"/>
                </a:cubicBezTo>
                <a:cubicBezTo>
                  <a:pt x="874007" y="1197309"/>
                  <a:pt x="751133" y="1118120"/>
                  <a:pt x="550599" y="1179576"/>
                </a:cubicBezTo>
                <a:cubicBezTo>
                  <a:pt x="350065" y="1241032"/>
                  <a:pt x="202235" y="1163655"/>
                  <a:pt x="0" y="1179576"/>
                </a:cubicBezTo>
                <a:cubicBezTo>
                  <a:pt x="-67554" y="1028131"/>
                  <a:pt x="36598" y="741512"/>
                  <a:pt x="0" y="589788"/>
                </a:cubicBezTo>
                <a:cubicBezTo>
                  <a:pt x="-36598" y="438064"/>
                  <a:pt x="6098" y="17925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5771522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 of all high traffic recipes how many were correct</a:t>
            </a:r>
          </a:p>
          <a:p>
            <a:pPr algn="ctr"/>
            <a:r>
              <a:rPr lang="en-US" b="1" i="1" dirty="0"/>
              <a:t>This metric is the Recall</a:t>
            </a:r>
          </a:p>
        </p:txBody>
      </p:sp>
    </p:spTree>
    <p:extLst>
      <p:ext uri="{BB962C8B-B14F-4D97-AF65-F5344CB8AC3E}">
        <p14:creationId xmlns:p14="http://schemas.microsoft.com/office/powerpoint/2010/main" val="1673580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B0521-AA4E-23F7-0C28-53F50BF1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1B24E8E-0D07-46B3-93D5-3A7A4E71C5AB}"/>
              </a:ext>
            </a:extLst>
          </p:cNvPr>
          <p:cNvSpPr txBox="1">
            <a:spLocks/>
          </p:cNvSpPr>
          <p:nvPr/>
        </p:nvSpPr>
        <p:spPr>
          <a:xfrm>
            <a:off x="934367" y="445741"/>
            <a:ext cx="7948376" cy="117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Business metric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09E81-E8DD-5968-EF29-641A49297B39}"/>
              </a:ext>
            </a:extLst>
          </p:cNvPr>
          <p:cNvSpPr/>
          <p:nvPr/>
        </p:nvSpPr>
        <p:spPr>
          <a:xfrm>
            <a:off x="2741645" y="3671782"/>
            <a:ext cx="7865706" cy="1179576"/>
          </a:xfrm>
          <a:custGeom>
            <a:avLst/>
            <a:gdLst>
              <a:gd name="connsiteX0" fmla="*/ 0 w 7865706"/>
              <a:gd name="connsiteY0" fmla="*/ 0 h 1179576"/>
              <a:gd name="connsiteX1" fmla="*/ 483179 w 7865706"/>
              <a:gd name="connsiteY1" fmla="*/ 0 h 1179576"/>
              <a:gd name="connsiteX2" fmla="*/ 1045015 w 7865706"/>
              <a:gd name="connsiteY2" fmla="*/ 0 h 1179576"/>
              <a:gd name="connsiteX3" fmla="*/ 1685508 w 7865706"/>
              <a:gd name="connsiteY3" fmla="*/ 0 h 1179576"/>
              <a:gd name="connsiteX4" fmla="*/ 2168688 w 7865706"/>
              <a:gd name="connsiteY4" fmla="*/ 0 h 1179576"/>
              <a:gd name="connsiteX5" fmla="*/ 2651867 w 7865706"/>
              <a:gd name="connsiteY5" fmla="*/ 0 h 1179576"/>
              <a:gd name="connsiteX6" fmla="*/ 3292360 w 7865706"/>
              <a:gd name="connsiteY6" fmla="*/ 0 h 1179576"/>
              <a:gd name="connsiteX7" fmla="*/ 3854196 w 7865706"/>
              <a:gd name="connsiteY7" fmla="*/ 0 h 1179576"/>
              <a:gd name="connsiteX8" fmla="*/ 4573346 w 7865706"/>
              <a:gd name="connsiteY8" fmla="*/ 0 h 1179576"/>
              <a:gd name="connsiteX9" fmla="*/ 4977868 w 7865706"/>
              <a:gd name="connsiteY9" fmla="*/ 0 h 1179576"/>
              <a:gd name="connsiteX10" fmla="*/ 5539704 w 7865706"/>
              <a:gd name="connsiteY10" fmla="*/ 0 h 1179576"/>
              <a:gd name="connsiteX11" fmla="*/ 6022883 w 7865706"/>
              <a:gd name="connsiteY11" fmla="*/ 0 h 1179576"/>
              <a:gd name="connsiteX12" fmla="*/ 6584720 w 7865706"/>
              <a:gd name="connsiteY12" fmla="*/ 0 h 1179576"/>
              <a:gd name="connsiteX13" fmla="*/ 7146556 w 7865706"/>
              <a:gd name="connsiteY13" fmla="*/ 0 h 1179576"/>
              <a:gd name="connsiteX14" fmla="*/ 7865706 w 7865706"/>
              <a:gd name="connsiteY14" fmla="*/ 0 h 1179576"/>
              <a:gd name="connsiteX15" fmla="*/ 7865706 w 7865706"/>
              <a:gd name="connsiteY15" fmla="*/ 613380 h 1179576"/>
              <a:gd name="connsiteX16" fmla="*/ 7865706 w 7865706"/>
              <a:gd name="connsiteY16" fmla="*/ 1179576 h 1179576"/>
              <a:gd name="connsiteX17" fmla="*/ 7225213 w 7865706"/>
              <a:gd name="connsiteY17" fmla="*/ 1179576 h 1179576"/>
              <a:gd name="connsiteX18" fmla="*/ 6663377 w 7865706"/>
              <a:gd name="connsiteY18" fmla="*/ 1179576 h 1179576"/>
              <a:gd name="connsiteX19" fmla="*/ 6337512 w 7865706"/>
              <a:gd name="connsiteY19" fmla="*/ 1179576 h 1179576"/>
              <a:gd name="connsiteX20" fmla="*/ 6011647 w 7865706"/>
              <a:gd name="connsiteY20" fmla="*/ 1179576 h 1179576"/>
              <a:gd name="connsiteX21" fmla="*/ 5607125 w 7865706"/>
              <a:gd name="connsiteY21" fmla="*/ 1179576 h 1179576"/>
              <a:gd name="connsiteX22" fmla="*/ 5202603 w 7865706"/>
              <a:gd name="connsiteY22" fmla="*/ 1179576 h 1179576"/>
              <a:gd name="connsiteX23" fmla="*/ 4876738 w 7865706"/>
              <a:gd name="connsiteY23" fmla="*/ 1179576 h 1179576"/>
              <a:gd name="connsiteX24" fmla="*/ 4236245 w 7865706"/>
              <a:gd name="connsiteY24" fmla="*/ 1179576 h 1179576"/>
              <a:gd name="connsiteX25" fmla="*/ 3595751 w 7865706"/>
              <a:gd name="connsiteY25" fmla="*/ 1179576 h 1179576"/>
              <a:gd name="connsiteX26" fmla="*/ 2876601 w 7865706"/>
              <a:gd name="connsiteY26" fmla="*/ 1179576 h 1179576"/>
              <a:gd name="connsiteX27" fmla="*/ 2550736 w 7865706"/>
              <a:gd name="connsiteY27" fmla="*/ 1179576 h 1179576"/>
              <a:gd name="connsiteX28" fmla="*/ 1910243 w 7865706"/>
              <a:gd name="connsiteY28" fmla="*/ 1179576 h 1179576"/>
              <a:gd name="connsiteX29" fmla="*/ 1584378 w 7865706"/>
              <a:gd name="connsiteY29" fmla="*/ 1179576 h 1179576"/>
              <a:gd name="connsiteX30" fmla="*/ 943885 w 7865706"/>
              <a:gd name="connsiteY30" fmla="*/ 1179576 h 1179576"/>
              <a:gd name="connsiteX31" fmla="*/ 618020 w 7865706"/>
              <a:gd name="connsiteY31" fmla="*/ 1179576 h 1179576"/>
              <a:gd name="connsiteX32" fmla="*/ 0 w 7865706"/>
              <a:gd name="connsiteY32" fmla="*/ 1179576 h 1179576"/>
              <a:gd name="connsiteX33" fmla="*/ 0 w 7865706"/>
              <a:gd name="connsiteY33" fmla="*/ 577992 h 1179576"/>
              <a:gd name="connsiteX34" fmla="*/ 0 w 7865706"/>
              <a:gd name="connsiteY34" fmla="*/ 0 h 117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865706" h="1179576" fill="none" extrusionOk="0">
                <a:moveTo>
                  <a:pt x="0" y="0"/>
                </a:moveTo>
                <a:cubicBezTo>
                  <a:pt x="210473" y="-37732"/>
                  <a:pt x="332279" y="22037"/>
                  <a:pt x="483179" y="0"/>
                </a:cubicBezTo>
                <a:cubicBezTo>
                  <a:pt x="634079" y="-22037"/>
                  <a:pt x="911984" y="2372"/>
                  <a:pt x="1045015" y="0"/>
                </a:cubicBezTo>
                <a:cubicBezTo>
                  <a:pt x="1178046" y="-2372"/>
                  <a:pt x="1431736" y="37547"/>
                  <a:pt x="1685508" y="0"/>
                </a:cubicBezTo>
                <a:cubicBezTo>
                  <a:pt x="1939280" y="-37547"/>
                  <a:pt x="2009645" y="12890"/>
                  <a:pt x="2168688" y="0"/>
                </a:cubicBezTo>
                <a:cubicBezTo>
                  <a:pt x="2327731" y="-12890"/>
                  <a:pt x="2424401" y="28342"/>
                  <a:pt x="2651867" y="0"/>
                </a:cubicBezTo>
                <a:cubicBezTo>
                  <a:pt x="2879333" y="-28342"/>
                  <a:pt x="3026485" y="10114"/>
                  <a:pt x="3292360" y="0"/>
                </a:cubicBezTo>
                <a:cubicBezTo>
                  <a:pt x="3558235" y="-10114"/>
                  <a:pt x="3733836" y="41916"/>
                  <a:pt x="3854196" y="0"/>
                </a:cubicBezTo>
                <a:cubicBezTo>
                  <a:pt x="3974556" y="-41916"/>
                  <a:pt x="4216768" y="54509"/>
                  <a:pt x="4573346" y="0"/>
                </a:cubicBezTo>
                <a:cubicBezTo>
                  <a:pt x="4929924" y="-54509"/>
                  <a:pt x="4880994" y="26577"/>
                  <a:pt x="4977868" y="0"/>
                </a:cubicBezTo>
                <a:cubicBezTo>
                  <a:pt x="5074742" y="-26577"/>
                  <a:pt x="5377856" y="22515"/>
                  <a:pt x="5539704" y="0"/>
                </a:cubicBezTo>
                <a:cubicBezTo>
                  <a:pt x="5701552" y="-22515"/>
                  <a:pt x="5909243" y="43728"/>
                  <a:pt x="6022883" y="0"/>
                </a:cubicBezTo>
                <a:cubicBezTo>
                  <a:pt x="6136523" y="-43728"/>
                  <a:pt x="6432083" y="63981"/>
                  <a:pt x="6584720" y="0"/>
                </a:cubicBezTo>
                <a:cubicBezTo>
                  <a:pt x="6737357" y="-63981"/>
                  <a:pt x="6962287" y="9553"/>
                  <a:pt x="7146556" y="0"/>
                </a:cubicBezTo>
                <a:cubicBezTo>
                  <a:pt x="7330825" y="-9553"/>
                  <a:pt x="7627537" y="83837"/>
                  <a:pt x="7865706" y="0"/>
                </a:cubicBezTo>
                <a:cubicBezTo>
                  <a:pt x="7894113" y="154478"/>
                  <a:pt x="7801643" y="340171"/>
                  <a:pt x="7865706" y="613380"/>
                </a:cubicBezTo>
                <a:cubicBezTo>
                  <a:pt x="7929769" y="886589"/>
                  <a:pt x="7803240" y="923179"/>
                  <a:pt x="7865706" y="1179576"/>
                </a:cubicBezTo>
                <a:cubicBezTo>
                  <a:pt x="7619994" y="1220585"/>
                  <a:pt x="7480328" y="1152991"/>
                  <a:pt x="7225213" y="1179576"/>
                </a:cubicBezTo>
                <a:cubicBezTo>
                  <a:pt x="6970098" y="1206161"/>
                  <a:pt x="6933823" y="1131345"/>
                  <a:pt x="6663377" y="1179576"/>
                </a:cubicBezTo>
                <a:cubicBezTo>
                  <a:pt x="6392931" y="1227807"/>
                  <a:pt x="6464316" y="1142172"/>
                  <a:pt x="6337512" y="1179576"/>
                </a:cubicBezTo>
                <a:cubicBezTo>
                  <a:pt x="6210708" y="1216980"/>
                  <a:pt x="6111265" y="1169634"/>
                  <a:pt x="6011647" y="1179576"/>
                </a:cubicBezTo>
                <a:cubicBezTo>
                  <a:pt x="5912030" y="1189518"/>
                  <a:pt x="5800927" y="1175303"/>
                  <a:pt x="5607125" y="1179576"/>
                </a:cubicBezTo>
                <a:cubicBezTo>
                  <a:pt x="5413323" y="1183849"/>
                  <a:pt x="5319879" y="1178050"/>
                  <a:pt x="5202603" y="1179576"/>
                </a:cubicBezTo>
                <a:cubicBezTo>
                  <a:pt x="5085327" y="1181102"/>
                  <a:pt x="4971901" y="1178277"/>
                  <a:pt x="4876738" y="1179576"/>
                </a:cubicBezTo>
                <a:cubicBezTo>
                  <a:pt x="4781575" y="1180875"/>
                  <a:pt x="4552369" y="1150348"/>
                  <a:pt x="4236245" y="1179576"/>
                </a:cubicBezTo>
                <a:cubicBezTo>
                  <a:pt x="3920121" y="1208804"/>
                  <a:pt x="3894733" y="1105127"/>
                  <a:pt x="3595751" y="1179576"/>
                </a:cubicBezTo>
                <a:cubicBezTo>
                  <a:pt x="3296769" y="1254025"/>
                  <a:pt x="3097974" y="1142610"/>
                  <a:pt x="2876601" y="1179576"/>
                </a:cubicBezTo>
                <a:cubicBezTo>
                  <a:pt x="2655228" y="1216542"/>
                  <a:pt x="2707830" y="1176258"/>
                  <a:pt x="2550736" y="1179576"/>
                </a:cubicBezTo>
                <a:cubicBezTo>
                  <a:pt x="2393642" y="1182894"/>
                  <a:pt x="2110291" y="1174296"/>
                  <a:pt x="1910243" y="1179576"/>
                </a:cubicBezTo>
                <a:cubicBezTo>
                  <a:pt x="1710195" y="1184856"/>
                  <a:pt x="1694836" y="1153218"/>
                  <a:pt x="1584378" y="1179576"/>
                </a:cubicBezTo>
                <a:cubicBezTo>
                  <a:pt x="1473921" y="1205934"/>
                  <a:pt x="1149757" y="1173242"/>
                  <a:pt x="943885" y="1179576"/>
                </a:cubicBezTo>
                <a:cubicBezTo>
                  <a:pt x="738013" y="1185910"/>
                  <a:pt x="706687" y="1168982"/>
                  <a:pt x="618020" y="1179576"/>
                </a:cubicBezTo>
                <a:cubicBezTo>
                  <a:pt x="529353" y="1190170"/>
                  <a:pt x="197070" y="1129360"/>
                  <a:pt x="0" y="1179576"/>
                </a:cubicBezTo>
                <a:cubicBezTo>
                  <a:pt x="-62231" y="966142"/>
                  <a:pt x="38134" y="712969"/>
                  <a:pt x="0" y="577992"/>
                </a:cubicBezTo>
                <a:cubicBezTo>
                  <a:pt x="-38134" y="443015"/>
                  <a:pt x="16360" y="196251"/>
                  <a:pt x="0" y="0"/>
                </a:cubicBezTo>
                <a:close/>
              </a:path>
              <a:path w="7865706" h="1179576" stroke="0" extrusionOk="0">
                <a:moveTo>
                  <a:pt x="0" y="0"/>
                </a:moveTo>
                <a:cubicBezTo>
                  <a:pt x="274699" y="-12384"/>
                  <a:pt x="451723" y="74780"/>
                  <a:pt x="719150" y="0"/>
                </a:cubicBezTo>
                <a:cubicBezTo>
                  <a:pt x="986577" y="-74780"/>
                  <a:pt x="1003649" y="40377"/>
                  <a:pt x="1202329" y="0"/>
                </a:cubicBezTo>
                <a:cubicBezTo>
                  <a:pt x="1401009" y="-40377"/>
                  <a:pt x="1503055" y="40184"/>
                  <a:pt x="1606851" y="0"/>
                </a:cubicBezTo>
                <a:cubicBezTo>
                  <a:pt x="1710647" y="-40184"/>
                  <a:pt x="1808643" y="16082"/>
                  <a:pt x="1932716" y="0"/>
                </a:cubicBezTo>
                <a:cubicBezTo>
                  <a:pt x="2056789" y="-16082"/>
                  <a:pt x="2280981" y="21160"/>
                  <a:pt x="2494552" y="0"/>
                </a:cubicBezTo>
                <a:cubicBezTo>
                  <a:pt x="2708123" y="-21160"/>
                  <a:pt x="2935897" y="42093"/>
                  <a:pt x="3056389" y="0"/>
                </a:cubicBezTo>
                <a:cubicBezTo>
                  <a:pt x="3176881" y="-42093"/>
                  <a:pt x="3559605" y="72293"/>
                  <a:pt x="3696882" y="0"/>
                </a:cubicBezTo>
                <a:cubicBezTo>
                  <a:pt x="3834159" y="-72293"/>
                  <a:pt x="4114036" y="40395"/>
                  <a:pt x="4258718" y="0"/>
                </a:cubicBezTo>
                <a:cubicBezTo>
                  <a:pt x="4403400" y="-40395"/>
                  <a:pt x="4514260" y="27683"/>
                  <a:pt x="4663240" y="0"/>
                </a:cubicBezTo>
                <a:cubicBezTo>
                  <a:pt x="4812220" y="-27683"/>
                  <a:pt x="4984213" y="51229"/>
                  <a:pt x="5146419" y="0"/>
                </a:cubicBezTo>
                <a:cubicBezTo>
                  <a:pt x="5308625" y="-51229"/>
                  <a:pt x="5453581" y="57677"/>
                  <a:pt x="5629598" y="0"/>
                </a:cubicBezTo>
                <a:cubicBezTo>
                  <a:pt x="5805615" y="-57677"/>
                  <a:pt x="5836568" y="25608"/>
                  <a:pt x="5955463" y="0"/>
                </a:cubicBezTo>
                <a:cubicBezTo>
                  <a:pt x="6074359" y="-25608"/>
                  <a:pt x="6182191" y="17588"/>
                  <a:pt x="6281328" y="0"/>
                </a:cubicBezTo>
                <a:cubicBezTo>
                  <a:pt x="6380466" y="-17588"/>
                  <a:pt x="6729905" y="15974"/>
                  <a:pt x="7000478" y="0"/>
                </a:cubicBezTo>
                <a:cubicBezTo>
                  <a:pt x="7271051" y="-15974"/>
                  <a:pt x="7446356" y="69433"/>
                  <a:pt x="7865706" y="0"/>
                </a:cubicBezTo>
                <a:cubicBezTo>
                  <a:pt x="7879831" y="142803"/>
                  <a:pt x="7840498" y="366098"/>
                  <a:pt x="7865706" y="589788"/>
                </a:cubicBezTo>
                <a:cubicBezTo>
                  <a:pt x="7890914" y="813478"/>
                  <a:pt x="7837422" y="923530"/>
                  <a:pt x="7865706" y="1179576"/>
                </a:cubicBezTo>
                <a:cubicBezTo>
                  <a:pt x="7748187" y="1225365"/>
                  <a:pt x="7619896" y="1134639"/>
                  <a:pt x="7382527" y="1179576"/>
                </a:cubicBezTo>
                <a:cubicBezTo>
                  <a:pt x="7145158" y="1224513"/>
                  <a:pt x="7129654" y="1158991"/>
                  <a:pt x="6978005" y="1179576"/>
                </a:cubicBezTo>
                <a:cubicBezTo>
                  <a:pt x="6826356" y="1200161"/>
                  <a:pt x="6760200" y="1138150"/>
                  <a:pt x="6573483" y="1179576"/>
                </a:cubicBezTo>
                <a:cubicBezTo>
                  <a:pt x="6386766" y="1221002"/>
                  <a:pt x="6397928" y="1145874"/>
                  <a:pt x="6247618" y="1179576"/>
                </a:cubicBezTo>
                <a:cubicBezTo>
                  <a:pt x="6097308" y="1213278"/>
                  <a:pt x="5958118" y="1173951"/>
                  <a:pt x="5843096" y="1179576"/>
                </a:cubicBezTo>
                <a:cubicBezTo>
                  <a:pt x="5728074" y="1185201"/>
                  <a:pt x="5473607" y="1117672"/>
                  <a:pt x="5202603" y="1179576"/>
                </a:cubicBezTo>
                <a:cubicBezTo>
                  <a:pt x="4931599" y="1241480"/>
                  <a:pt x="4787654" y="1150482"/>
                  <a:pt x="4562109" y="1179576"/>
                </a:cubicBezTo>
                <a:cubicBezTo>
                  <a:pt x="4336564" y="1208670"/>
                  <a:pt x="4316202" y="1160135"/>
                  <a:pt x="4236245" y="1179576"/>
                </a:cubicBezTo>
                <a:cubicBezTo>
                  <a:pt x="4156288" y="1199017"/>
                  <a:pt x="4007985" y="1167996"/>
                  <a:pt x="3831722" y="1179576"/>
                </a:cubicBezTo>
                <a:cubicBezTo>
                  <a:pt x="3655459" y="1191156"/>
                  <a:pt x="3472874" y="1114641"/>
                  <a:pt x="3269886" y="1179576"/>
                </a:cubicBezTo>
                <a:cubicBezTo>
                  <a:pt x="3066898" y="1244511"/>
                  <a:pt x="2890277" y="1144237"/>
                  <a:pt x="2629393" y="1179576"/>
                </a:cubicBezTo>
                <a:cubicBezTo>
                  <a:pt x="2368509" y="1214915"/>
                  <a:pt x="2149905" y="1142183"/>
                  <a:pt x="1910243" y="1179576"/>
                </a:cubicBezTo>
                <a:cubicBezTo>
                  <a:pt x="1670581" y="1216969"/>
                  <a:pt x="1508179" y="1161843"/>
                  <a:pt x="1191093" y="1179576"/>
                </a:cubicBezTo>
                <a:cubicBezTo>
                  <a:pt x="874007" y="1197309"/>
                  <a:pt x="751133" y="1118120"/>
                  <a:pt x="550599" y="1179576"/>
                </a:cubicBezTo>
                <a:cubicBezTo>
                  <a:pt x="350065" y="1241032"/>
                  <a:pt x="202235" y="1163655"/>
                  <a:pt x="0" y="1179576"/>
                </a:cubicBezTo>
                <a:cubicBezTo>
                  <a:pt x="-67554" y="1028131"/>
                  <a:pt x="36598" y="741512"/>
                  <a:pt x="0" y="589788"/>
                </a:cubicBezTo>
                <a:cubicBezTo>
                  <a:pt x="-36598" y="438064"/>
                  <a:pt x="6098" y="17925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5771522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need at least to reach 80% or higher to achieve the KPI and increase the traffic on the website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7A5ADE-6EA0-7B71-B200-BCD91610B117}"/>
              </a:ext>
            </a:extLst>
          </p:cNvPr>
          <p:cNvSpPr/>
          <p:nvPr/>
        </p:nvSpPr>
        <p:spPr>
          <a:xfrm>
            <a:off x="1528666" y="2057849"/>
            <a:ext cx="7865706" cy="1179576"/>
          </a:xfrm>
          <a:custGeom>
            <a:avLst/>
            <a:gdLst>
              <a:gd name="connsiteX0" fmla="*/ 0 w 7865706"/>
              <a:gd name="connsiteY0" fmla="*/ 0 h 1179576"/>
              <a:gd name="connsiteX1" fmla="*/ 483179 w 7865706"/>
              <a:gd name="connsiteY1" fmla="*/ 0 h 1179576"/>
              <a:gd name="connsiteX2" fmla="*/ 1045015 w 7865706"/>
              <a:gd name="connsiteY2" fmla="*/ 0 h 1179576"/>
              <a:gd name="connsiteX3" fmla="*/ 1685508 w 7865706"/>
              <a:gd name="connsiteY3" fmla="*/ 0 h 1179576"/>
              <a:gd name="connsiteX4" fmla="*/ 2168688 w 7865706"/>
              <a:gd name="connsiteY4" fmla="*/ 0 h 1179576"/>
              <a:gd name="connsiteX5" fmla="*/ 2651867 w 7865706"/>
              <a:gd name="connsiteY5" fmla="*/ 0 h 1179576"/>
              <a:gd name="connsiteX6" fmla="*/ 3292360 w 7865706"/>
              <a:gd name="connsiteY6" fmla="*/ 0 h 1179576"/>
              <a:gd name="connsiteX7" fmla="*/ 3854196 w 7865706"/>
              <a:gd name="connsiteY7" fmla="*/ 0 h 1179576"/>
              <a:gd name="connsiteX8" fmla="*/ 4573346 w 7865706"/>
              <a:gd name="connsiteY8" fmla="*/ 0 h 1179576"/>
              <a:gd name="connsiteX9" fmla="*/ 4977868 w 7865706"/>
              <a:gd name="connsiteY9" fmla="*/ 0 h 1179576"/>
              <a:gd name="connsiteX10" fmla="*/ 5539704 w 7865706"/>
              <a:gd name="connsiteY10" fmla="*/ 0 h 1179576"/>
              <a:gd name="connsiteX11" fmla="*/ 6022883 w 7865706"/>
              <a:gd name="connsiteY11" fmla="*/ 0 h 1179576"/>
              <a:gd name="connsiteX12" fmla="*/ 6584720 w 7865706"/>
              <a:gd name="connsiteY12" fmla="*/ 0 h 1179576"/>
              <a:gd name="connsiteX13" fmla="*/ 7146556 w 7865706"/>
              <a:gd name="connsiteY13" fmla="*/ 0 h 1179576"/>
              <a:gd name="connsiteX14" fmla="*/ 7865706 w 7865706"/>
              <a:gd name="connsiteY14" fmla="*/ 0 h 1179576"/>
              <a:gd name="connsiteX15" fmla="*/ 7865706 w 7865706"/>
              <a:gd name="connsiteY15" fmla="*/ 613380 h 1179576"/>
              <a:gd name="connsiteX16" fmla="*/ 7865706 w 7865706"/>
              <a:gd name="connsiteY16" fmla="*/ 1179576 h 1179576"/>
              <a:gd name="connsiteX17" fmla="*/ 7225213 w 7865706"/>
              <a:gd name="connsiteY17" fmla="*/ 1179576 h 1179576"/>
              <a:gd name="connsiteX18" fmla="*/ 6663377 w 7865706"/>
              <a:gd name="connsiteY18" fmla="*/ 1179576 h 1179576"/>
              <a:gd name="connsiteX19" fmla="*/ 6337512 w 7865706"/>
              <a:gd name="connsiteY19" fmla="*/ 1179576 h 1179576"/>
              <a:gd name="connsiteX20" fmla="*/ 6011647 w 7865706"/>
              <a:gd name="connsiteY20" fmla="*/ 1179576 h 1179576"/>
              <a:gd name="connsiteX21" fmla="*/ 5607125 w 7865706"/>
              <a:gd name="connsiteY21" fmla="*/ 1179576 h 1179576"/>
              <a:gd name="connsiteX22" fmla="*/ 5202603 w 7865706"/>
              <a:gd name="connsiteY22" fmla="*/ 1179576 h 1179576"/>
              <a:gd name="connsiteX23" fmla="*/ 4876738 w 7865706"/>
              <a:gd name="connsiteY23" fmla="*/ 1179576 h 1179576"/>
              <a:gd name="connsiteX24" fmla="*/ 4236245 w 7865706"/>
              <a:gd name="connsiteY24" fmla="*/ 1179576 h 1179576"/>
              <a:gd name="connsiteX25" fmla="*/ 3595751 w 7865706"/>
              <a:gd name="connsiteY25" fmla="*/ 1179576 h 1179576"/>
              <a:gd name="connsiteX26" fmla="*/ 2876601 w 7865706"/>
              <a:gd name="connsiteY26" fmla="*/ 1179576 h 1179576"/>
              <a:gd name="connsiteX27" fmla="*/ 2550736 w 7865706"/>
              <a:gd name="connsiteY27" fmla="*/ 1179576 h 1179576"/>
              <a:gd name="connsiteX28" fmla="*/ 1910243 w 7865706"/>
              <a:gd name="connsiteY28" fmla="*/ 1179576 h 1179576"/>
              <a:gd name="connsiteX29" fmla="*/ 1584378 w 7865706"/>
              <a:gd name="connsiteY29" fmla="*/ 1179576 h 1179576"/>
              <a:gd name="connsiteX30" fmla="*/ 943885 w 7865706"/>
              <a:gd name="connsiteY30" fmla="*/ 1179576 h 1179576"/>
              <a:gd name="connsiteX31" fmla="*/ 618020 w 7865706"/>
              <a:gd name="connsiteY31" fmla="*/ 1179576 h 1179576"/>
              <a:gd name="connsiteX32" fmla="*/ 0 w 7865706"/>
              <a:gd name="connsiteY32" fmla="*/ 1179576 h 1179576"/>
              <a:gd name="connsiteX33" fmla="*/ 0 w 7865706"/>
              <a:gd name="connsiteY33" fmla="*/ 577992 h 1179576"/>
              <a:gd name="connsiteX34" fmla="*/ 0 w 7865706"/>
              <a:gd name="connsiteY34" fmla="*/ 0 h 117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865706" h="1179576" fill="none" extrusionOk="0">
                <a:moveTo>
                  <a:pt x="0" y="0"/>
                </a:moveTo>
                <a:cubicBezTo>
                  <a:pt x="210473" y="-37732"/>
                  <a:pt x="332279" y="22037"/>
                  <a:pt x="483179" y="0"/>
                </a:cubicBezTo>
                <a:cubicBezTo>
                  <a:pt x="634079" y="-22037"/>
                  <a:pt x="911984" y="2372"/>
                  <a:pt x="1045015" y="0"/>
                </a:cubicBezTo>
                <a:cubicBezTo>
                  <a:pt x="1178046" y="-2372"/>
                  <a:pt x="1431736" y="37547"/>
                  <a:pt x="1685508" y="0"/>
                </a:cubicBezTo>
                <a:cubicBezTo>
                  <a:pt x="1939280" y="-37547"/>
                  <a:pt x="2009645" y="12890"/>
                  <a:pt x="2168688" y="0"/>
                </a:cubicBezTo>
                <a:cubicBezTo>
                  <a:pt x="2327731" y="-12890"/>
                  <a:pt x="2424401" y="28342"/>
                  <a:pt x="2651867" y="0"/>
                </a:cubicBezTo>
                <a:cubicBezTo>
                  <a:pt x="2879333" y="-28342"/>
                  <a:pt x="3026485" y="10114"/>
                  <a:pt x="3292360" y="0"/>
                </a:cubicBezTo>
                <a:cubicBezTo>
                  <a:pt x="3558235" y="-10114"/>
                  <a:pt x="3733836" y="41916"/>
                  <a:pt x="3854196" y="0"/>
                </a:cubicBezTo>
                <a:cubicBezTo>
                  <a:pt x="3974556" y="-41916"/>
                  <a:pt x="4216768" y="54509"/>
                  <a:pt x="4573346" y="0"/>
                </a:cubicBezTo>
                <a:cubicBezTo>
                  <a:pt x="4929924" y="-54509"/>
                  <a:pt x="4880994" y="26577"/>
                  <a:pt x="4977868" y="0"/>
                </a:cubicBezTo>
                <a:cubicBezTo>
                  <a:pt x="5074742" y="-26577"/>
                  <a:pt x="5377856" y="22515"/>
                  <a:pt x="5539704" y="0"/>
                </a:cubicBezTo>
                <a:cubicBezTo>
                  <a:pt x="5701552" y="-22515"/>
                  <a:pt x="5909243" y="43728"/>
                  <a:pt x="6022883" y="0"/>
                </a:cubicBezTo>
                <a:cubicBezTo>
                  <a:pt x="6136523" y="-43728"/>
                  <a:pt x="6432083" y="63981"/>
                  <a:pt x="6584720" y="0"/>
                </a:cubicBezTo>
                <a:cubicBezTo>
                  <a:pt x="6737357" y="-63981"/>
                  <a:pt x="6962287" y="9553"/>
                  <a:pt x="7146556" y="0"/>
                </a:cubicBezTo>
                <a:cubicBezTo>
                  <a:pt x="7330825" y="-9553"/>
                  <a:pt x="7627537" y="83837"/>
                  <a:pt x="7865706" y="0"/>
                </a:cubicBezTo>
                <a:cubicBezTo>
                  <a:pt x="7894113" y="154478"/>
                  <a:pt x="7801643" y="340171"/>
                  <a:pt x="7865706" y="613380"/>
                </a:cubicBezTo>
                <a:cubicBezTo>
                  <a:pt x="7929769" y="886589"/>
                  <a:pt x="7803240" y="923179"/>
                  <a:pt x="7865706" y="1179576"/>
                </a:cubicBezTo>
                <a:cubicBezTo>
                  <a:pt x="7619994" y="1220585"/>
                  <a:pt x="7480328" y="1152991"/>
                  <a:pt x="7225213" y="1179576"/>
                </a:cubicBezTo>
                <a:cubicBezTo>
                  <a:pt x="6970098" y="1206161"/>
                  <a:pt x="6933823" y="1131345"/>
                  <a:pt x="6663377" y="1179576"/>
                </a:cubicBezTo>
                <a:cubicBezTo>
                  <a:pt x="6392931" y="1227807"/>
                  <a:pt x="6464316" y="1142172"/>
                  <a:pt x="6337512" y="1179576"/>
                </a:cubicBezTo>
                <a:cubicBezTo>
                  <a:pt x="6210708" y="1216980"/>
                  <a:pt x="6111265" y="1169634"/>
                  <a:pt x="6011647" y="1179576"/>
                </a:cubicBezTo>
                <a:cubicBezTo>
                  <a:pt x="5912030" y="1189518"/>
                  <a:pt x="5800927" y="1175303"/>
                  <a:pt x="5607125" y="1179576"/>
                </a:cubicBezTo>
                <a:cubicBezTo>
                  <a:pt x="5413323" y="1183849"/>
                  <a:pt x="5319879" y="1178050"/>
                  <a:pt x="5202603" y="1179576"/>
                </a:cubicBezTo>
                <a:cubicBezTo>
                  <a:pt x="5085327" y="1181102"/>
                  <a:pt x="4971901" y="1178277"/>
                  <a:pt x="4876738" y="1179576"/>
                </a:cubicBezTo>
                <a:cubicBezTo>
                  <a:pt x="4781575" y="1180875"/>
                  <a:pt x="4552369" y="1150348"/>
                  <a:pt x="4236245" y="1179576"/>
                </a:cubicBezTo>
                <a:cubicBezTo>
                  <a:pt x="3920121" y="1208804"/>
                  <a:pt x="3894733" y="1105127"/>
                  <a:pt x="3595751" y="1179576"/>
                </a:cubicBezTo>
                <a:cubicBezTo>
                  <a:pt x="3296769" y="1254025"/>
                  <a:pt x="3097974" y="1142610"/>
                  <a:pt x="2876601" y="1179576"/>
                </a:cubicBezTo>
                <a:cubicBezTo>
                  <a:pt x="2655228" y="1216542"/>
                  <a:pt x="2707830" y="1176258"/>
                  <a:pt x="2550736" y="1179576"/>
                </a:cubicBezTo>
                <a:cubicBezTo>
                  <a:pt x="2393642" y="1182894"/>
                  <a:pt x="2110291" y="1174296"/>
                  <a:pt x="1910243" y="1179576"/>
                </a:cubicBezTo>
                <a:cubicBezTo>
                  <a:pt x="1710195" y="1184856"/>
                  <a:pt x="1694836" y="1153218"/>
                  <a:pt x="1584378" y="1179576"/>
                </a:cubicBezTo>
                <a:cubicBezTo>
                  <a:pt x="1473921" y="1205934"/>
                  <a:pt x="1149757" y="1173242"/>
                  <a:pt x="943885" y="1179576"/>
                </a:cubicBezTo>
                <a:cubicBezTo>
                  <a:pt x="738013" y="1185910"/>
                  <a:pt x="706687" y="1168982"/>
                  <a:pt x="618020" y="1179576"/>
                </a:cubicBezTo>
                <a:cubicBezTo>
                  <a:pt x="529353" y="1190170"/>
                  <a:pt x="197070" y="1129360"/>
                  <a:pt x="0" y="1179576"/>
                </a:cubicBezTo>
                <a:cubicBezTo>
                  <a:pt x="-62231" y="966142"/>
                  <a:pt x="38134" y="712969"/>
                  <a:pt x="0" y="577992"/>
                </a:cubicBezTo>
                <a:cubicBezTo>
                  <a:pt x="-38134" y="443015"/>
                  <a:pt x="16360" y="196251"/>
                  <a:pt x="0" y="0"/>
                </a:cubicBezTo>
                <a:close/>
              </a:path>
              <a:path w="7865706" h="1179576" stroke="0" extrusionOk="0">
                <a:moveTo>
                  <a:pt x="0" y="0"/>
                </a:moveTo>
                <a:cubicBezTo>
                  <a:pt x="274699" y="-12384"/>
                  <a:pt x="451723" y="74780"/>
                  <a:pt x="719150" y="0"/>
                </a:cubicBezTo>
                <a:cubicBezTo>
                  <a:pt x="986577" y="-74780"/>
                  <a:pt x="1003649" y="40377"/>
                  <a:pt x="1202329" y="0"/>
                </a:cubicBezTo>
                <a:cubicBezTo>
                  <a:pt x="1401009" y="-40377"/>
                  <a:pt x="1503055" y="40184"/>
                  <a:pt x="1606851" y="0"/>
                </a:cubicBezTo>
                <a:cubicBezTo>
                  <a:pt x="1710647" y="-40184"/>
                  <a:pt x="1808643" y="16082"/>
                  <a:pt x="1932716" y="0"/>
                </a:cubicBezTo>
                <a:cubicBezTo>
                  <a:pt x="2056789" y="-16082"/>
                  <a:pt x="2280981" y="21160"/>
                  <a:pt x="2494552" y="0"/>
                </a:cubicBezTo>
                <a:cubicBezTo>
                  <a:pt x="2708123" y="-21160"/>
                  <a:pt x="2935897" y="42093"/>
                  <a:pt x="3056389" y="0"/>
                </a:cubicBezTo>
                <a:cubicBezTo>
                  <a:pt x="3176881" y="-42093"/>
                  <a:pt x="3559605" y="72293"/>
                  <a:pt x="3696882" y="0"/>
                </a:cubicBezTo>
                <a:cubicBezTo>
                  <a:pt x="3834159" y="-72293"/>
                  <a:pt x="4114036" y="40395"/>
                  <a:pt x="4258718" y="0"/>
                </a:cubicBezTo>
                <a:cubicBezTo>
                  <a:pt x="4403400" y="-40395"/>
                  <a:pt x="4514260" y="27683"/>
                  <a:pt x="4663240" y="0"/>
                </a:cubicBezTo>
                <a:cubicBezTo>
                  <a:pt x="4812220" y="-27683"/>
                  <a:pt x="4984213" y="51229"/>
                  <a:pt x="5146419" y="0"/>
                </a:cubicBezTo>
                <a:cubicBezTo>
                  <a:pt x="5308625" y="-51229"/>
                  <a:pt x="5453581" y="57677"/>
                  <a:pt x="5629598" y="0"/>
                </a:cubicBezTo>
                <a:cubicBezTo>
                  <a:pt x="5805615" y="-57677"/>
                  <a:pt x="5836568" y="25608"/>
                  <a:pt x="5955463" y="0"/>
                </a:cubicBezTo>
                <a:cubicBezTo>
                  <a:pt x="6074359" y="-25608"/>
                  <a:pt x="6182191" y="17588"/>
                  <a:pt x="6281328" y="0"/>
                </a:cubicBezTo>
                <a:cubicBezTo>
                  <a:pt x="6380466" y="-17588"/>
                  <a:pt x="6729905" y="15974"/>
                  <a:pt x="7000478" y="0"/>
                </a:cubicBezTo>
                <a:cubicBezTo>
                  <a:pt x="7271051" y="-15974"/>
                  <a:pt x="7446356" y="69433"/>
                  <a:pt x="7865706" y="0"/>
                </a:cubicBezTo>
                <a:cubicBezTo>
                  <a:pt x="7879831" y="142803"/>
                  <a:pt x="7840498" y="366098"/>
                  <a:pt x="7865706" y="589788"/>
                </a:cubicBezTo>
                <a:cubicBezTo>
                  <a:pt x="7890914" y="813478"/>
                  <a:pt x="7837422" y="923530"/>
                  <a:pt x="7865706" y="1179576"/>
                </a:cubicBezTo>
                <a:cubicBezTo>
                  <a:pt x="7748187" y="1225365"/>
                  <a:pt x="7619896" y="1134639"/>
                  <a:pt x="7382527" y="1179576"/>
                </a:cubicBezTo>
                <a:cubicBezTo>
                  <a:pt x="7145158" y="1224513"/>
                  <a:pt x="7129654" y="1158991"/>
                  <a:pt x="6978005" y="1179576"/>
                </a:cubicBezTo>
                <a:cubicBezTo>
                  <a:pt x="6826356" y="1200161"/>
                  <a:pt x="6760200" y="1138150"/>
                  <a:pt x="6573483" y="1179576"/>
                </a:cubicBezTo>
                <a:cubicBezTo>
                  <a:pt x="6386766" y="1221002"/>
                  <a:pt x="6397928" y="1145874"/>
                  <a:pt x="6247618" y="1179576"/>
                </a:cubicBezTo>
                <a:cubicBezTo>
                  <a:pt x="6097308" y="1213278"/>
                  <a:pt x="5958118" y="1173951"/>
                  <a:pt x="5843096" y="1179576"/>
                </a:cubicBezTo>
                <a:cubicBezTo>
                  <a:pt x="5728074" y="1185201"/>
                  <a:pt x="5473607" y="1117672"/>
                  <a:pt x="5202603" y="1179576"/>
                </a:cubicBezTo>
                <a:cubicBezTo>
                  <a:pt x="4931599" y="1241480"/>
                  <a:pt x="4787654" y="1150482"/>
                  <a:pt x="4562109" y="1179576"/>
                </a:cubicBezTo>
                <a:cubicBezTo>
                  <a:pt x="4336564" y="1208670"/>
                  <a:pt x="4316202" y="1160135"/>
                  <a:pt x="4236245" y="1179576"/>
                </a:cubicBezTo>
                <a:cubicBezTo>
                  <a:pt x="4156288" y="1199017"/>
                  <a:pt x="4007985" y="1167996"/>
                  <a:pt x="3831722" y="1179576"/>
                </a:cubicBezTo>
                <a:cubicBezTo>
                  <a:pt x="3655459" y="1191156"/>
                  <a:pt x="3472874" y="1114641"/>
                  <a:pt x="3269886" y="1179576"/>
                </a:cubicBezTo>
                <a:cubicBezTo>
                  <a:pt x="3066898" y="1244511"/>
                  <a:pt x="2890277" y="1144237"/>
                  <a:pt x="2629393" y="1179576"/>
                </a:cubicBezTo>
                <a:cubicBezTo>
                  <a:pt x="2368509" y="1214915"/>
                  <a:pt x="2149905" y="1142183"/>
                  <a:pt x="1910243" y="1179576"/>
                </a:cubicBezTo>
                <a:cubicBezTo>
                  <a:pt x="1670581" y="1216969"/>
                  <a:pt x="1508179" y="1161843"/>
                  <a:pt x="1191093" y="1179576"/>
                </a:cubicBezTo>
                <a:cubicBezTo>
                  <a:pt x="874007" y="1197309"/>
                  <a:pt x="751133" y="1118120"/>
                  <a:pt x="550599" y="1179576"/>
                </a:cubicBezTo>
                <a:cubicBezTo>
                  <a:pt x="350065" y="1241032"/>
                  <a:pt x="202235" y="1163655"/>
                  <a:pt x="0" y="1179576"/>
                </a:cubicBezTo>
                <a:cubicBezTo>
                  <a:pt x="-67554" y="1028131"/>
                  <a:pt x="36598" y="741512"/>
                  <a:pt x="0" y="589788"/>
                </a:cubicBezTo>
                <a:cubicBezTo>
                  <a:pt x="-36598" y="438064"/>
                  <a:pt x="6098" y="17925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5771522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 of all high traffic recipes how many were correct</a:t>
            </a:r>
          </a:p>
          <a:p>
            <a:pPr algn="ctr"/>
            <a:r>
              <a:rPr lang="en-US" b="1" i="1" dirty="0"/>
              <a:t>This metric is the Recall</a:t>
            </a:r>
          </a:p>
        </p:txBody>
      </p:sp>
    </p:spTree>
    <p:extLst>
      <p:ext uri="{BB962C8B-B14F-4D97-AF65-F5344CB8AC3E}">
        <p14:creationId xmlns:p14="http://schemas.microsoft.com/office/powerpoint/2010/main" val="1821857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B0521-AA4E-23F7-0C28-53F50BF1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1B24E8E-0D07-46B3-93D5-3A7A4E71C5AB}"/>
              </a:ext>
            </a:extLst>
          </p:cNvPr>
          <p:cNvSpPr txBox="1">
            <a:spLocks/>
          </p:cNvSpPr>
          <p:nvPr/>
        </p:nvSpPr>
        <p:spPr>
          <a:xfrm>
            <a:off x="934367" y="445741"/>
            <a:ext cx="7948376" cy="117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Models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EFF2942-1A85-846B-A34F-0F4E9B470E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326920"/>
              </p:ext>
            </p:extLst>
          </p:nvPr>
        </p:nvGraphicFramePr>
        <p:xfrm>
          <a:off x="881027" y="510541"/>
          <a:ext cx="10797540" cy="4688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3305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B0521-AA4E-23F7-0C28-53F50BF1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1B24E8E-0D07-46B3-93D5-3A7A4E71C5AB}"/>
              </a:ext>
            </a:extLst>
          </p:cNvPr>
          <p:cNvSpPr txBox="1">
            <a:spLocks/>
          </p:cNvSpPr>
          <p:nvPr/>
        </p:nvSpPr>
        <p:spPr>
          <a:xfrm>
            <a:off x="934367" y="445741"/>
            <a:ext cx="7948376" cy="117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Models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EFF2942-1A85-846B-A34F-0F4E9B470E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272846"/>
              </p:ext>
            </p:extLst>
          </p:nvPr>
        </p:nvGraphicFramePr>
        <p:xfrm>
          <a:off x="1653540" y="1257300"/>
          <a:ext cx="9765946" cy="3911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0339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B0521-AA4E-23F7-0C28-53F50BF1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1B24E8E-0D07-46B3-93D5-3A7A4E71C5AB}"/>
              </a:ext>
            </a:extLst>
          </p:cNvPr>
          <p:cNvSpPr txBox="1">
            <a:spLocks/>
          </p:cNvSpPr>
          <p:nvPr/>
        </p:nvSpPr>
        <p:spPr>
          <a:xfrm>
            <a:off x="934367" y="445741"/>
            <a:ext cx="7948376" cy="117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Models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EFF2942-1A85-846B-A34F-0F4E9B470E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3169052"/>
              </p:ext>
            </p:extLst>
          </p:nvPr>
        </p:nvGraphicFramePr>
        <p:xfrm>
          <a:off x="1653540" y="1257300"/>
          <a:ext cx="2087880" cy="3911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0256B2F-C7F2-A885-5DBA-90796807F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550" y="1257300"/>
            <a:ext cx="4381500" cy="3686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45B12C-8377-5B6D-123C-F2D0BA8A739C}"/>
              </a:ext>
            </a:extLst>
          </p:cNvPr>
          <p:cNvSpPr/>
          <p:nvPr/>
        </p:nvSpPr>
        <p:spPr>
          <a:xfrm>
            <a:off x="8610600" y="2106902"/>
            <a:ext cx="2964180" cy="68900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metric 81%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Recall of class high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A05C81-173F-F0E2-B275-2519094B7BCC}"/>
              </a:ext>
            </a:extLst>
          </p:cNvPr>
          <p:cNvSpPr/>
          <p:nvPr/>
        </p:nvSpPr>
        <p:spPr>
          <a:xfrm>
            <a:off x="8610600" y="2918460"/>
            <a:ext cx="2964180" cy="68900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Recall of class low traffic 7</a:t>
            </a:r>
            <a:r>
              <a:rPr lang="ar-E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382419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B0521-AA4E-23F7-0C28-53F50BF1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1B24E8E-0D07-46B3-93D5-3A7A4E71C5AB}"/>
              </a:ext>
            </a:extLst>
          </p:cNvPr>
          <p:cNvSpPr txBox="1">
            <a:spLocks/>
          </p:cNvSpPr>
          <p:nvPr/>
        </p:nvSpPr>
        <p:spPr>
          <a:xfrm>
            <a:off x="934367" y="445741"/>
            <a:ext cx="7948376" cy="117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Models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EFF2942-1A85-846B-A34F-0F4E9B470E37}"/>
              </a:ext>
            </a:extLst>
          </p:cNvPr>
          <p:cNvGraphicFramePr/>
          <p:nvPr/>
        </p:nvGraphicFramePr>
        <p:xfrm>
          <a:off x="1653540" y="1257300"/>
          <a:ext cx="2087880" cy="3911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6DE57A7-6397-1467-BEDA-04D6D58B2C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1920" y="1448612"/>
            <a:ext cx="7607505" cy="352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46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B0521-AA4E-23F7-0C28-53F50BF1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29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1B24E8E-0D07-46B3-93D5-3A7A4E71C5AB}"/>
              </a:ext>
            </a:extLst>
          </p:cNvPr>
          <p:cNvSpPr txBox="1">
            <a:spLocks/>
          </p:cNvSpPr>
          <p:nvPr/>
        </p:nvSpPr>
        <p:spPr>
          <a:xfrm>
            <a:off x="934367" y="445741"/>
            <a:ext cx="7948376" cy="117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Models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EFF2942-1A85-846B-A34F-0F4E9B470E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8384159"/>
              </p:ext>
            </p:extLst>
          </p:nvPr>
        </p:nvGraphicFramePr>
        <p:xfrm>
          <a:off x="1653540" y="1257300"/>
          <a:ext cx="1798320" cy="3911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0330874-9E83-54A2-5F1B-46A457FF2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5210" y="1369714"/>
            <a:ext cx="4381500" cy="36861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1151CD-F550-C949-0DB2-5689EE05F864}"/>
              </a:ext>
            </a:extLst>
          </p:cNvPr>
          <p:cNvSpPr/>
          <p:nvPr/>
        </p:nvSpPr>
        <p:spPr>
          <a:xfrm>
            <a:off x="8610600" y="2106902"/>
            <a:ext cx="2964180" cy="68900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metric 83%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Recall of class high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E5251-55DC-C1B5-834C-A2636B621ADA}"/>
              </a:ext>
            </a:extLst>
          </p:cNvPr>
          <p:cNvSpPr/>
          <p:nvPr/>
        </p:nvSpPr>
        <p:spPr>
          <a:xfrm>
            <a:off x="8610600" y="2918460"/>
            <a:ext cx="2964180" cy="68900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Recall of class low traffic 64%</a:t>
            </a:r>
          </a:p>
        </p:txBody>
      </p:sp>
    </p:spTree>
    <p:extLst>
      <p:ext uri="{BB962C8B-B14F-4D97-AF65-F5344CB8AC3E}">
        <p14:creationId xmlns:p14="http://schemas.microsoft.com/office/powerpoint/2010/main" val="5441211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986917"/>
            <a:ext cx="6190488" cy="1179576"/>
          </a:xfrm>
        </p:spPr>
        <p:txBody>
          <a:bodyPr/>
          <a:lstStyle/>
          <a:p>
            <a:r>
              <a:rPr lang="en-US" sz="4000" dirty="0"/>
              <a:t>Tasty Bytes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/>
          <a:p>
            <a:r>
              <a:rPr lang="en-US" dirty="0"/>
              <a:t>Recipe traffic predicting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166493"/>
            <a:ext cx="6190488" cy="4072029"/>
          </a:xfrm>
        </p:spPr>
        <p:txBody>
          <a:bodyPr>
            <a:noAutofit/>
          </a:bodyPr>
          <a:lstStyle/>
          <a:p>
            <a:endParaRPr lang="en-US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Tasty Bytes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was founded in 2020 during the Covid Pandemic.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It started as a recipe search engine to help people utilize limited supplies.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 It has evolved into a fully-established business.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Tasty Bytes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offers a monthly subscription for a comprehensive meal plan.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 The meal plan ensures a healthy and well-balanced diet.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 Subscribers can have the ingredients delivered to their doorstep.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Tasty Bytes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aims to provide </a:t>
            </a:r>
            <a:r>
              <a:rPr lang="en-US" sz="1600" b="1" i="0" u="sng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inspiration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 and support during challenging times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.</a:t>
            </a:r>
            <a:endParaRPr lang="en-US" sz="1200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B0521-AA4E-23F7-0C28-53F50BF1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1B24E8E-0D07-46B3-93D5-3A7A4E71C5AB}"/>
              </a:ext>
            </a:extLst>
          </p:cNvPr>
          <p:cNvSpPr txBox="1">
            <a:spLocks/>
          </p:cNvSpPr>
          <p:nvPr/>
        </p:nvSpPr>
        <p:spPr>
          <a:xfrm>
            <a:off x="934367" y="445741"/>
            <a:ext cx="7948376" cy="117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Models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EFF2942-1A85-846B-A34F-0F4E9B470E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656854"/>
              </p:ext>
            </p:extLst>
          </p:nvPr>
        </p:nvGraphicFramePr>
        <p:xfrm>
          <a:off x="1233663" y="1369267"/>
          <a:ext cx="1808117" cy="3911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65D576D-10E1-2990-FC4E-54DA923EB35D}"/>
              </a:ext>
            </a:extLst>
          </p:cNvPr>
          <p:cNvSpPr/>
          <p:nvPr/>
        </p:nvSpPr>
        <p:spPr>
          <a:xfrm>
            <a:off x="8389620" y="2373621"/>
            <a:ext cx="2964180" cy="68900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metric 83%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Recall of class high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309DAD-BCDB-B274-33E8-8291A1BFC9F3}"/>
              </a:ext>
            </a:extLst>
          </p:cNvPr>
          <p:cNvSpPr/>
          <p:nvPr/>
        </p:nvSpPr>
        <p:spPr>
          <a:xfrm>
            <a:off x="8389620" y="3185179"/>
            <a:ext cx="2964180" cy="68900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Recall of class low traffic 61%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89601-F8BB-DB03-B5D1-FD2405B24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1076" y="1585912"/>
            <a:ext cx="43815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7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B0521-AA4E-23F7-0C28-53F50BF1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1B24E8E-0D07-46B3-93D5-3A7A4E71C5AB}"/>
              </a:ext>
            </a:extLst>
          </p:cNvPr>
          <p:cNvSpPr txBox="1">
            <a:spLocks/>
          </p:cNvSpPr>
          <p:nvPr/>
        </p:nvSpPr>
        <p:spPr>
          <a:xfrm>
            <a:off x="934367" y="445741"/>
            <a:ext cx="7948376" cy="117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Models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EFF2942-1A85-846B-A34F-0F4E9B470E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1400178"/>
              </p:ext>
            </p:extLst>
          </p:nvPr>
        </p:nvGraphicFramePr>
        <p:xfrm>
          <a:off x="934367" y="1473498"/>
          <a:ext cx="1733472" cy="3911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A8649BC-1CCA-A386-1760-E9CB7F8267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793" y="1585912"/>
            <a:ext cx="4381500" cy="36861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3C19E0-BB3E-315C-72EE-902AEC1C06B3}"/>
              </a:ext>
            </a:extLst>
          </p:cNvPr>
          <p:cNvSpPr/>
          <p:nvPr/>
        </p:nvSpPr>
        <p:spPr>
          <a:xfrm>
            <a:off x="8087247" y="2476258"/>
            <a:ext cx="2964180" cy="68900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metric 87%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Recall of class high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9A08C8-8FBB-EE30-6D92-96D33EDFB203}"/>
              </a:ext>
            </a:extLst>
          </p:cNvPr>
          <p:cNvSpPr/>
          <p:nvPr/>
        </p:nvSpPr>
        <p:spPr>
          <a:xfrm>
            <a:off x="8087247" y="3287816"/>
            <a:ext cx="2964180" cy="68900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Recall of class low traffic 58%</a:t>
            </a:r>
          </a:p>
        </p:txBody>
      </p:sp>
    </p:spTree>
    <p:extLst>
      <p:ext uri="{BB962C8B-B14F-4D97-AF65-F5344CB8AC3E}">
        <p14:creationId xmlns:p14="http://schemas.microsoft.com/office/powerpoint/2010/main" val="81921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B0521-AA4E-23F7-0C28-53F50BF1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1B24E8E-0D07-46B3-93D5-3A7A4E71C5AB}"/>
              </a:ext>
            </a:extLst>
          </p:cNvPr>
          <p:cNvSpPr txBox="1">
            <a:spLocks/>
          </p:cNvSpPr>
          <p:nvPr/>
        </p:nvSpPr>
        <p:spPr>
          <a:xfrm>
            <a:off x="934367" y="445741"/>
            <a:ext cx="7948376" cy="117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Models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EFF2942-1A85-846B-A34F-0F4E9B470E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0209883"/>
              </p:ext>
            </p:extLst>
          </p:nvPr>
        </p:nvGraphicFramePr>
        <p:xfrm>
          <a:off x="934367" y="1238639"/>
          <a:ext cx="1677489" cy="3911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19737FC-E301-5FF5-318E-B0C76BC2DE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4825" y="1351053"/>
            <a:ext cx="4381500" cy="36861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9D6A76-B674-499E-CBBE-13783CC53FEE}"/>
              </a:ext>
            </a:extLst>
          </p:cNvPr>
          <p:cNvSpPr/>
          <p:nvPr/>
        </p:nvSpPr>
        <p:spPr>
          <a:xfrm>
            <a:off x="8389620" y="2373621"/>
            <a:ext cx="2964180" cy="68900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metric 81%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Recall of class high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D58053-FE3F-D23E-71DD-99F08ABD5364}"/>
              </a:ext>
            </a:extLst>
          </p:cNvPr>
          <p:cNvSpPr/>
          <p:nvPr/>
        </p:nvSpPr>
        <p:spPr>
          <a:xfrm>
            <a:off x="8389620" y="3185179"/>
            <a:ext cx="2964180" cy="68900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Recall of class low traffic 70%</a:t>
            </a:r>
          </a:p>
        </p:txBody>
      </p:sp>
    </p:spTree>
    <p:extLst>
      <p:ext uri="{BB962C8B-B14F-4D97-AF65-F5344CB8AC3E}">
        <p14:creationId xmlns:p14="http://schemas.microsoft.com/office/powerpoint/2010/main" val="71947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B0521-AA4E-23F7-0C28-53F50BF1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33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1B24E8E-0D07-46B3-93D5-3A7A4E71C5AB}"/>
              </a:ext>
            </a:extLst>
          </p:cNvPr>
          <p:cNvSpPr txBox="1">
            <a:spLocks/>
          </p:cNvSpPr>
          <p:nvPr/>
        </p:nvSpPr>
        <p:spPr>
          <a:xfrm>
            <a:off x="934367" y="445741"/>
            <a:ext cx="7948376" cy="117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Models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EFF2942-1A85-846B-A34F-0F4E9B470E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7284482"/>
              </p:ext>
            </p:extLst>
          </p:nvPr>
        </p:nvGraphicFramePr>
        <p:xfrm>
          <a:off x="934367" y="1257300"/>
          <a:ext cx="1649497" cy="3911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FACA539-A0D7-CBDB-FA99-20AFD4C46B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4023" y="1482129"/>
            <a:ext cx="4559967" cy="38363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7BC306-BB8D-D3C0-4565-9FD2D8C998F6}"/>
              </a:ext>
            </a:extLst>
          </p:cNvPr>
          <p:cNvSpPr/>
          <p:nvPr/>
        </p:nvSpPr>
        <p:spPr>
          <a:xfrm>
            <a:off x="8473596" y="2423324"/>
            <a:ext cx="2964180" cy="68900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metric 81%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Recall of class high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C4AA9B-5C46-14AE-7F5A-992920AA8BFA}"/>
              </a:ext>
            </a:extLst>
          </p:cNvPr>
          <p:cNvSpPr/>
          <p:nvPr/>
        </p:nvSpPr>
        <p:spPr>
          <a:xfrm>
            <a:off x="8473596" y="3234882"/>
            <a:ext cx="2964180" cy="68900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Recall of class low traffic 70%</a:t>
            </a:r>
          </a:p>
        </p:txBody>
      </p:sp>
    </p:spTree>
    <p:extLst>
      <p:ext uri="{BB962C8B-B14F-4D97-AF65-F5344CB8AC3E}">
        <p14:creationId xmlns:p14="http://schemas.microsoft.com/office/powerpoint/2010/main" val="203319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B0521-AA4E-23F7-0C28-53F50BF1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34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1B24E8E-0D07-46B3-93D5-3A7A4E71C5AB}"/>
              </a:ext>
            </a:extLst>
          </p:cNvPr>
          <p:cNvSpPr txBox="1">
            <a:spLocks/>
          </p:cNvSpPr>
          <p:nvPr/>
        </p:nvSpPr>
        <p:spPr>
          <a:xfrm>
            <a:off x="934367" y="445741"/>
            <a:ext cx="7948376" cy="117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Models </a:t>
            </a:r>
            <a:r>
              <a:rPr lang="en-US" sz="4000" b="1" i="1" dirty="0">
                <a:solidFill>
                  <a:srgbClr val="FF0000"/>
                </a:solidFill>
              </a:rPr>
              <a:t>Finals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EFF2942-1A85-846B-A34F-0F4E9B470E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8287713"/>
              </p:ext>
            </p:extLst>
          </p:nvPr>
        </p:nvGraphicFramePr>
        <p:xfrm>
          <a:off x="934367" y="1257300"/>
          <a:ext cx="1649497" cy="3911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1F5A6E2-B28B-03E6-6363-B2F4C08E65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1407509"/>
              </p:ext>
            </p:extLst>
          </p:nvPr>
        </p:nvGraphicFramePr>
        <p:xfrm>
          <a:off x="5733303" y="1226976"/>
          <a:ext cx="2087880" cy="3911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326C221-0B5C-560E-F110-768816AB2F91}"/>
              </a:ext>
            </a:extLst>
          </p:cNvPr>
          <p:cNvSpPr/>
          <p:nvPr/>
        </p:nvSpPr>
        <p:spPr>
          <a:xfrm>
            <a:off x="3141546" y="2789155"/>
            <a:ext cx="2034074" cy="1184987"/>
          </a:xfrm>
          <a:custGeom>
            <a:avLst/>
            <a:gdLst>
              <a:gd name="connsiteX0" fmla="*/ 0 w 2034074"/>
              <a:gd name="connsiteY0" fmla="*/ 0 h 1184987"/>
              <a:gd name="connsiteX1" fmla="*/ 508519 w 2034074"/>
              <a:gd name="connsiteY1" fmla="*/ 0 h 1184987"/>
              <a:gd name="connsiteX2" fmla="*/ 1057718 w 2034074"/>
              <a:gd name="connsiteY2" fmla="*/ 0 h 1184987"/>
              <a:gd name="connsiteX3" fmla="*/ 1545896 w 2034074"/>
              <a:gd name="connsiteY3" fmla="*/ 0 h 1184987"/>
              <a:gd name="connsiteX4" fmla="*/ 2034074 w 2034074"/>
              <a:gd name="connsiteY4" fmla="*/ 0 h 1184987"/>
              <a:gd name="connsiteX5" fmla="*/ 2034074 w 2034074"/>
              <a:gd name="connsiteY5" fmla="*/ 580644 h 1184987"/>
              <a:gd name="connsiteX6" fmla="*/ 2034074 w 2034074"/>
              <a:gd name="connsiteY6" fmla="*/ 1184987 h 1184987"/>
              <a:gd name="connsiteX7" fmla="*/ 1545896 w 2034074"/>
              <a:gd name="connsiteY7" fmla="*/ 1184987 h 1184987"/>
              <a:gd name="connsiteX8" fmla="*/ 1078059 w 2034074"/>
              <a:gd name="connsiteY8" fmla="*/ 1184987 h 1184987"/>
              <a:gd name="connsiteX9" fmla="*/ 528859 w 2034074"/>
              <a:gd name="connsiteY9" fmla="*/ 1184987 h 1184987"/>
              <a:gd name="connsiteX10" fmla="*/ 0 w 2034074"/>
              <a:gd name="connsiteY10" fmla="*/ 1184987 h 1184987"/>
              <a:gd name="connsiteX11" fmla="*/ 0 w 2034074"/>
              <a:gd name="connsiteY11" fmla="*/ 592494 h 1184987"/>
              <a:gd name="connsiteX12" fmla="*/ 0 w 2034074"/>
              <a:gd name="connsiteY12" fmla="*/ 0 h 1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4074" h="1184987" fill="none" extrusionOk="0">
                <a:moveTo>
                  <a:pt x="0" y="0"/>
                </a:moveTo>
                <a:cubicBezTo>
                  <a:pt x="174163" y="-22050"/>
                  <a:pt x="406659" y="15153"/>
                  <a:pt x="508519" y="0"/>
                </a:cubicBezTo>
                <a:cubicBezTo>
                  <a:pt x="610379" y="-15153"/>
                  <a:pt x="884127" y="24193"/>
                  <a:pt x="1057718" y="0"/>
                </a:cubicBezTo>
                <a:cubicBezTo>
                  <a:pt x="1231309" y="-24193"/>
                  <a:pt x="1412849" y="30948"/>
                  <a:pt x="1545896" y="0"/>
                </a:cubicBezTo>
                <a:cubicBezTo>
                  <a:pt x="1678943" y="-30948"/>
                  <a:pt x="1898300" y="41753"/>
                  <a:pt x="2034074" y="0"/>
                </a:cubicBezTo>
                <a:cubicBezTo>
                  <a:pt x="2050288" y="153827"/>
                  <a:pt x="2009569" y="368532"/>
                  <a:pt x="2034074" y="580644"/>
                </a:cubicBezTo>
                <a:cubicBezTo>
                  <a:pt x="2058579" y="792756"/>
                  <a:pt x="1984679" y="1010688"/>
                  <a:pt x="2034074" y="1184987"/>
                </a:cubicBezTo>
                <a:cubicBezTo>
                  <a:pt x="1793836" y="1202636"/>
                  <a:pt x="1660653" y="1174961"/>
                  <a:pt x="1545896" y="1184987"/>
                </a:cubicBezTo>
                <a:cubicBezTo>
                  <a:pt x="1431139" y="1195013"/>
                  <a:pt x="1243440" y="1147413"/>
                  <a:pt x="1078059" y="1184987"/>
                </a:cubicBezTo>
                <a:cubicBezTo>
                  <a:pt x="912678" y="1222561"/>
                  <a:pt x="724483" y="1131631"/>
                  <a:pt x="528859" y="1184987"/>
                </a:cubicBezTo>
                <a:cubicBezTo>
                  <a:pt x="333235" y="1238343"/>
                  <a:pt x="237900" y="1174460"/>
                  <a:pt x="0" y="1184987"/>
                </a:cubicBezTo>
                <a:cubicBezTo>
                  <a:pt x="-54035" y="909043"/>
                  <a:pt x="45007" y="724054"/>
                  <a:pt x="0" y="592494"/>
                </a:cubicBezTo>
                <a:cubicBezTo>
                  <a:pt x="-45007" y="460934"/>
                  <a:pt x="14112" y="262829"/>
                  <a:pt x="0" y="0"/>
                </a:cubicBezTo>
                <a:close/>
              </a:path>
              <a:path w="2034074" h="1184987" stroke="0" extrusionOk="0">
                <a:moveTo>
                  <a:pt x="0" y="0"/>
                </a:moveTo>
                <a:cubicBezTo>
                  <a:pt x="128470" y="-47533"/>
                  <a:pt x="369691" y="6620"/>
                  <a:pt x="528859" y="0"/>
                </a:cubicBezTo>
                <a:cubicBezTo>
                  <a:pt x="688027" y="-6620"/>
                  <a:pt x="862225" y="10609"/>
                  <a:pt x="976356" y="0"/>
                </a:cubicBezTo>
                <a:cubicBezTo>
                  <a:pt x="1090487" y="-10609"/>
                  <a:pt x="1346308" y="5129"/>
                  <a:pt x="1444193" y="0"/>
                </a:cubicBezTo>
                <a:cubicBezTo>
                  <a:pt x="1542078" y="-5129"/>
                  <a:pt x="1857826" y="40085"/>
                  <a:pt x="2034074" y="0"/>
                </a:cubicBezTo>
                <a:cubicBezTo>
                  <a:pt x="2090318" y="161600"/>
                  <a:pt x="2015114" y="374843"/>
                  <a:pt x="2034074" y="592494"/>
                </a:cubicBezTo>
                <a:cubicBezTo>
                  <a:pt x="2053034" y="810145"/>
                  <a:pt x="1997890" y="1049907"/>
                  <a:pt x="2034074" y="1184987"/>
                </a:cubicBezTo>
                <a:cubicBezTo>
                  <a:pt x="1853828" y="1226524"/>
                  <a:pt x="1726976" y="1168011"/>
                  <a:pt x="1566237" y="1184987"/>
                </a:cubicBezTo>
                <a:cubicBezTo>
                  <a:pt x="1405498" y="1201963"/>
                  <a:pt x="1333295" y="1179702"/>
                  <a:pt x="1118741" y="1184987"/>
                </a:cubicBezTo>
                <a:cubicBezTo>
                  <a:pt x="904187" y="1190272"/>
                  <a:pt x="792135" y="1175181"/>
                  <a:pt x="650904" y="1184987"/>
                </a:cubicBezTo>
                <a:cubicBezTo>
                  <a:pt x="509673" y="1194793"/>
                  <a:pt x="143633" y="1123299"/>
                  <a:pt x="0" y="1184987"/>
                </a:cubicBezTo>
                <a:cubicBezTo>
                  <a:pt x="-6655" y="926420"/>
                  <a:pt x="34312" y="893147"/>
                  <a:pt x="0" y="616193"/>
                </a:cubicBezTo>
                <a:cubicBezTo>
                  <a:pt x="-34312" y="339239"/>
                  <a:pt x="24783" y="15294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98863830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Recall </a:t>
            </a:r>
          </a:p>
          <a:p>
            <a:pPr algn="ctr"/>
            <a:r>
              <a:rPr lang="en-US" dirty="0"/>
              <a:t>Hight:81%</a:t>
            </a:r>
          </a:p>
          <a:p>
            <a:pPr algn="ctr"/>
            <a:r>
              <a:rPr lang="en-US" dirty="0"/>
              <a:t>Low: 70%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F1E2B9-4736-13E1-8480-6A79554CE7DD}"/>
              </a:ext>
            </a:extLst>
          </p:cNvPr>
          <p:cNvSpPr/>
          <p:nvPr/>
        </p:nvSpPr>
        <p:spPr>
          <a:xfrm>
            <a:off x="8378866" y="2836506"/>
            <a:ext cx="2034074" cy="1184987"/>
          </a:xfrm>
          <a:custGeom>
            <a:avLst/>
            <a:gdLst>
              <a:gd name="connsiteX0" fmla="*/ 0 w 2034074"/>
              <a:gd name="connsiteY0" fmla="*/ 0 h 1184987"/>
              <a:gd name="connsiteX1" fmla="*/ 508519 w 2034074"/>
              <a:gd name="connsiteY1" fmla="*/ 0 h 1184987"/>
              <a:gd name="connsiteX2" fmla="*/ 1057718 w 2034074"/>
              <a:gd name="connsiteY2" fmla="*/ 0 h 1184987"/>
              <a:gd name="connsiteX3" fmla="*/ 1545896 w 2034074"/>
              <a:gd name="connsiteY3" fmla="*/ 0 h 1184987"/>
              <a:gd name="connsiteX4" fmla="*/ 2034074 w 2034074"/>
              <a:gd name="connsiteY4" fmla="*/ 0 h 1184987"/>
              <a:gd name="connsiteX5" fmla="*/ 2034074 w 2034074"/>
              <a:gd name="connsiteY5" fmla="*/ 580644 h 1184987"/>
              <a:gd name="connsiteX6" fmla="*/ 2034074 w 2034074"/>
              <a:gd name="connsiteY6" fmla="*/ 1184987 h 1184987"/>
              <a:gd name="connsiteX7" fmla="*/ 1545896 w 2034074"/>
              <a:gd name="connsiteY7" fmla="*/ 1184987 h 1184987"/>
              <a:gd name="connsiteX8" fmla="*/ 1078059 w 2034074"/>
              <a:gd name="connsiteY8" fmla="*/ 1184987 h 1184987"/>
              <a:gd name="connsiteX9" fmla="*/ 528859 w 2034074"/>
              <a:gd name="connsiteY9" fmla="*/ 1184987 h 1184987"/>
              <a:gd name="connsiteX10" fmla="*/ 0 w 2034074"/>
              <a:gd name="connsiteY10" fmla="*/ 1184987 h 1184987"/>
              <a:gd name="connsiteX11" fmla="*/ 0 w 2034074"/>
              <a:gd name="connsiteY11" fmla="*/ 592494 h 1184987"/>
              <a:gd name="connsiteX12" fmla="*/ 0 w 2034074"/>
              <a:gd name="connsiteY12" fmla="*/ 0 h 1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4074" h="1184987" fill="none" extrusionOk="0">
                <a:moveTo>
                  <a:pt x="0" y="0"/>
                </a:moveTo>
                <a:cubicBezTo>
                  <a:pt x="174163" y="-22050"/>
                  <a:pt x="406659" y="15153"/>
                  <a:pt x="508519" y="0"/>
                </a:cubicBezTo>
                <a:cubicBezTo>
                  <a:pt x="610379" y="-15153"/>
                  <a:pt x="884127" y="24193"/>
                  <a:pt x="1057718" y="0"/>
                </a:cubicBezTo>
                <a:cubicBezTo>
                  <a:pt x="1231309" y="-24193"/>
                  <a:pt x="1412849" y="30948"/>
                  <a:pt x="1545896" y="0"/>
                </a:cubicBezTo>
                <a:cubicBezTo>
                  <a:pt x="1678943" y="-30948"/>
                  <a:pt x="1898300" y="41753"/>
                  <a:pt x="2034074" y="0"/>
                </a:cubicBezTo>
                <a:cubicBezTo>
                  <a:pt x="2050288" y="153827"/>
                  <a:pt x="2009569" y="368532"/>
                  <a:pt x="2034074" y="580644"/>
                </a:cubicBezTo>
                <a:cubicBezTo>
                  <a:pt x="2058579" y="792756"/>
                  <a:pt x="1984679" y="1010688"/>
                  <a:pt x="2034074" y="1184987"/>
                </a:cubicBezTo>
                <a:cubicBezTo>
                  <a:pt x="1793836" y="1202636"/>
                  <a:pt x="1660653" y="1174961"/>
                  <a:pt x="1545896" y="1184987"/>
                </a:cubicBezTo>
                <a:cubicBezTo>
                  <a:pt x="1431139" y="1195013"/>
                  <a:pt x="1243440" y="1147413"/>
                  <a:pt x="1078059" y="1184987"/>
                </a:cubicBezTo>
                <a:cubicBezTo>
                  <a:pt x="912678" y="1222561"/>
                  <a:pt x="724483" y="1131631"/>
                  <a:pt x="528859" y="1184987"/>
                </a:cubicBezTo>
                <a:cubicBezTo>
                  <a:pt x="333235" y="1238343"/>
                  <a:pt x="237900" y="1174460"/>
                  <a:pt x="0" y="1184987"/>
                </a:cubicBezTo>
                <a:cubicBezTo>
                  <a:pt x="-54035" y="909043"/>
                  <a:pt x="45007" y="724054"/>
                  <a:pt x="0" y="592494"/>
                </a:cubicBezTo>
                <a:cubicBezTo>
                  <a:pt x="-45007" y="460934"/>
                  <a:pt x="14112" y="262829"/>
                  <a:pt x="0" y="0"/>
                </a:cubicBezTo>
                <a:close/>
              </a:path>
              <a:path w="2034074" h="1184987" stroke="0" extrusionOk="0">
                <a:moveTo>
                  <a:pt x="0" y="0"/>
                </a:moveTo>
                <a:cubicBezTo>
                  <a:pt x="128470" y="-47533"/>
                  <a:pt x="369691" y="6620"/>
                  <a:pt x="528859" y="0"/>
                </a:cubicBezTo>
                <a:cubicBezTo>
                  <a:pt x="688027" y="-6620"/>
                  <a:pt x="862225" y="10609"/>
                  <a:pt x="976356" y="0"/>
                </a:cubicBezTo>
                <a:cubicBezTo>
                  <a:pt x="1090487" y="-10609"/>
                  <a:pt x="1346308" y="5129"/>
                  <a:pt x="1444193" y="0"/>
                </a:cubicBezTo>
                <a:cubicBezTo>
                  <a:pt x="1542078" y="-5129"/>
                  <a:pt x="1857826" y="40085"/>
                  <a:pt x="2034074" y="0"/>
                </a:cubicBezTo>
                <a:cubicBezTo>
                  <a:pt x="2090318" y="161600"/>
                  <a:pt x="2015114" y="374843"/>
                  <a:pt x="2034074" y="592494"/>
                </a:cubicBezTo>
                <a:cubicBezTo>
                  <a:pt x="2053034" y="810145"/>
                  <a:pt x="1997890" y="1049907"/>
                  <a:pt x="2034074" y="1184987"/>
                </a:cubicBezTo>
                <a:cubicBezTo>
                  <a:pt x="1853828" y="1226524"/>
                  <a:pt x="1726976" y="1168011"/>
                  <a:pt x="1566237" y="1184987"/>
                </a:cubicBezTo>
                <a:cubicBezTo>
                  <a:pt x="1405498" y="1201963"/>
                  <a:pt x="1333295" y="1179702"/>
                  <a:pt x="1118741" y="1184987"/>
                </a:cubicBezTo>
                <a:cubicBezTo>
                  <a:pt x="904187" y="1190272"/>
                  <a:pt x="792135" y="1175181"/>
                  <a:pt x="650904" y="1184987"/>
                </a:cubicBezTo>
                <a:cubicBezTo>
                  <a:pt x="509673" y="1194793"/>
                  <a:pt x="143633" y="1123299"/>
                  <a:pt x="0" y="1184987"/>
                </a:cubicBezTo>
                <a:cubicBezTo>
                  <a:pt x="-6655" y="926420"/>
                  <a:pt x="34312" y="893147"/>
                  <a:pt x="0" y="616193"/>
                </a:cubicBezTo>
                <a:cubicBezTo>
                  <a:pt x="-34312" y="339239"/>
                  <a:pt x="24783" y="15294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98863830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Recall </a:t>
            </a:r>
          </a:p>
          <a:p>
            <a:pPr algn="ctr"/>
            <a:r>
              <a:rPr lang="en-US" dirty="0"/>
              <a:t>Hight:81%</a:t>
            </a:r>
          </a:p>
          <a:p>
            <a:pPr algn="ctr"/>
            <a:r>
              <a:rPr lang="en-US" dirty="0"/>
              <a:t>Low: 70%</a:t>
            </a:r>
          </a:p>
        </p:txBody>
      </p:sp>
    </p:spTree>
    <p:extLst>
      <p:ext uri="{BB962C8B-B14F-4D97-AF65-F5344CB8AC3E}">
        <p14:creationId xmlns:p14="http://schemas.microsoft.com/office/powerpoint/2010/main" val="315207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/>
          <a:lstStyle/>
          <a:p>
            <a:r>
              <a:rPr lang="en-US" dirty="0"/>
              <a:t>What model satisfy the KPI</a:t>
            </a:r>
          </a:p>
        </p:txBody>
      </p:sp>
    </p:spTree>
    <p:extLst>
      <p:ext uri="{BB962C8B-B14F-4D97-AF65-F5344CB8AC3E}">
        <p14:creationId xmlns:p14="http://schemas.microsoft.com/office/powerpoint/2010/main" val="4282735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F572CC-7A38-0468-4732-83E4536AF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36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F24CAA6-697A-1DCF-3F29-EBC3EE610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9039522"/>
              </p:ext>
            </p:extLst>
          </p:nvPr>
        </p:nvGraphicFramePr>
        <p:xfrm>
          <a:off x="872054" y="1170992"/>
          <a:ext cx="2087880" cy="3911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93C600E-A90B-CBDF-7F2B-62CEB46561DF}"/>
              </a:ext>
            </a:extLst>
          </p:cNvPr>
          <p:cNvSpPr/>
          <p:nvPr/>
        </p:nvSpPr>
        <p:spPr>
          <a:xfrm>
            <a:off x="1141266" y="5353925"/>
            <a:ext cx="2034074" cy="1184987"/>
          </a:xfrm>
          <a:custGeom>
            <a:avLst/>
            <a:gdLst>
              <a:gd name="connsiteX0" fmla="*/ 0 w 2034074"/>
              <a:gd name="connsiteY0" fmla="*/ 0 h 1184987"/>
              <a:gd name="connsiteX1" fmla="*/ 508519 w 2034074"/>
              <a:gd name="connsiteY1" fmla="*/ 0 h 1184987"/>
              <a:gd name="connsiteX2" fmla="*/ 1057718 w 2034074"/>
              <a:gd name="connsiteY2" fmla="*/ 0 h 1184987"/>
              <a:gd name="connsiteX3" fmla="*/ 1545896 w 2034074"/>
              <a:gd name="connsiteY3" fmla="*/ 0 h 1184987"/>
              <a:gd name="connsiteX4" fmla="*/ 2034074 w 2034074"/>
              <a:gd name="connsiteY4" fmla="*/ 0 h 1184987"/>
              <a:gd name="connsiteX5" fmla="*/ 2034074 w 2034074"/>
              <a:gd name="connsiteY5" fmla="*/ 580644 h 1184987"/>
              <a:gd name="connsiteX6" fmla="*/ 2034074 w 2034074"/>
              <a:gd name="connsiteY6" fmla="*/ 1184987 h 1184987"/>
              <a:gd name="connsiteX7" fmla="*/ 1545896 w 2034074"/>
              <a:gd name="connsiteY7" fmla="*/ 1184987 h 1184987"/>
              <a:gd name="connsiteX8" fmla="*/ 1078059 w 2034074"/>
              <a:gd name="connsiteY8" fmla="*/ 1184987 h 1184987"/>
              <a:gd name="connsiteX9" fmla="*/ 528859 w 2034074"/>
              <a:gd name="connsiteY9" fmla="*/ 1184987 h 1184987"/>
              <a:gd name="connsiteX10" fmla="*/ 0 w 2034074"/>
              <a:gd name="connsiteY10" fmla="*/ 1184987 h 1184987"/>
              <a:gd name="connsiteX11" fmla="*/ 0 w 2034074"/>
              <a:gd name="connsiteY11" fmla="*/ 592494 h 1184987"/>
              <a:gd name="connsiteX12" fmla="*/ 0 w 2034074"/>
              <a:gd name="connsiteY12" fmla="*/ 0 h 1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4074" h="1184987" fill="none" extrusionOk="0">
                <a:moveTo>
                  <a:pt x="0" y="0"/>
                </a:moveTo>
                <a:cubicBezTo>
                  <a:pt x="174163" y="-22050"/>
                  <a:pt x="406659" y="15153"/>
                  <a:pt x="508519" y="0"/>
                </a:cubicBezTo>
                <a:cubicBezTo>
                  <a:pt x="610379" y="-15153"/>
                  <a:pt x="884127" y="24193"/>
                  <a:pt x="1057718" y="0"/>
                </a:cubicBezTo>
                <a:cubicBezTo>
                  <a:pt x="1231309" y="-24193"/>
                  <a:pt x="1412849" y="30948"/>
                  <a:pt x="1545896" y="0"/>
                </a:cubicBezTo>
                <a:cubicBezTo>
                  <a:pt x="1678943" y="-30948"/>
                  <a:pt x="1898300" y="41753"/>
                  <a:pt x="2034074" y="0"/>
                </a:cubicBezTo>
                <a:cubicBezTo>
                  <a:pt x="2050288" y="153827"/>
                  <a:pt x="2009569" y="368532"/>
                  <a:pt x="2034074" y="580644"/>
                </a:cubicBezTo>
                <a:cubicBezTo>
                  <a:pt x="2058579" y="792756"/>
                  <a:pt x="1984679" y="1010688"/>
                  <a:pt x="2034074" y="1184987"/>
                </a:cubicBezTo>
                <a:cubicBezTo>
                  <a:pt x="1793836" y="1202636"/>
                  <a:pt x="1660653" y="1174961"/>
                  <a:pt x="1545896" y="1184987"/>
                </a:cubicBezTo>
                <a:cubicBezTo>
                  <a:pt x="1431139" y="1195013"/>
                  <a:pt x="1243440" y="1147413"/>
                  <a:pt x="1078059" y="1184987"/>
                </a:cubicBezTo>
                <a:cubicBezTo>
                  <a:pt x="912678" y="1222561"/>
                  <a:pt x="724483" y="1131631"/>
                  <a:pt x="528859" y="1184987"/>
                </a:cubicBezTo>
                <a:cubicBezTo>
                  <a:pt x="333235" y="1238343"/>
                  <a:pt x="237900" y="1174460"/>
                  <a:pt x="0" y="1184987"/>
                </a:cubicBezTo>
                <a:cubicBezTo>
                  <a:pt x="-54035" y="909043"/>
                  <a:pt x="45007" y="724054"/>
                  <a:pt x="0" y="592494"/>
                </a:cubicBezTo>
                <a:cubicBezTo>
                  <a:pt x="-45007" y="460934"/>
                  <a:pt x="14112" y="262829"/>
                  <a:pt x="0" y="0"/>
                </a:cubicBezTo>
                <a:close/>
              </a:path>
              <a:path w="2034074" h="1184987" stroke="0" extrusionOk="0">
                <a:moveTo>
                  <a:pt x="0" y="0"/>
                </a:moveTo>
                <a:cubicBezTo>
                  <a:pt x="128470" y="-47533"/>
                  <a:pt x="369691" y="6620"/>
                  <a:pt x="528859" y="0"/>
                </a:cubicBezTo>
                <a:cubicBezTo>
                  <a:pt x="688027" y="-6620"/>
                  <a:pt x="862225" y="10609"/>
                  <a:pt x="976356" y="0"/>
                </a:cubicBezTo>
                <a:cubicBezTo>
                  <a:pt x="1090487" y="-10609"/>
                  <a:pt x="1346308" y="5129"/>
                  <a:pt x="1444193" y="0"/>
                </a:cubicBezTo>
                <a:cubicBezTo>
                  <a:pt x="1542078" y="-5129"/>
                  <a:pt x="1857826" y="40085"/>
                  <a:pt x="2034074" y="0"/>
                </a:cubicBezTo>
                <a:cubicBezTo>
                  <a:pt x="2090318" y="161600"/>
                  <a:pt x="2015114" y="374843"/>
                  <a:pt x="2034074" y="592494"/>
                </a:cubicBezTo>
                <a:cubicBezTo>
                  <a:pt x="2053034" y="810145"/>
                  <a:pt x="1997890" y="1049907"/>
                  <a:pt x="2034074" y="1184987"/>
                </a:cubicBezTo>
                <a:cubicBezTo>
                  <a:pt x="1853828" y="1226524"/>
                  <a:pt x="1726976" y="1168011"/>
                  <a:pt x="1566237" y="1184987"/>
                </a:cubicBezTo>
                <a:cubicBezTo>
                  <a:pt x="1405498" y="1201963"/>
                  <a:pt x="1333295" y="1179702"/>
                  <a:pt x="1118741" y="1184987"/>
                </a:cubicBezTo>
                <a:cubicBezTo>
                  <a:pt x="904187" y="1190272"/>
                  <a:pt x="792135" y="1175181"/>
                  <a:pt x="650904" y="1184987"/>
                </a:cubicBezTo>
                <a:cubicBezTo>
                  <a:pt x="509673" y="1194793"/>
                  <a:pt x="143633" y="1123299"/>
                  <a:pt x="0" y="1184987"/>
                </a:cubicBezTo>
                <a:cubicBezTo>
                  <a:pt x="-6655" y="926420"/>
                  <a:pt x="34312" y="893147"/>
                  <a:pt x="0" y="616193"/>
                </a:cubicBezTo>
                <a:cubicBezTo>
                  <a:pt x="-34312" y="339239"/>
                  <a:pt x="24783" y="152942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98863830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Recall </a:t>
            </a:r>
          </a:p>
          <a:p>
            <a:pPr algn="ctr"/>
            <a:r>
              <a:rPr lang="en-US" dirty="0"/>
              <a:t>Hight:81%</a:t>
            </a:r>
          </a:p>
          <a:p>
            <a:pPr algn="ctr"/>
            <a:r>
              <a:rPr lang="en-US" dirty="0"/>
              <a:t>Low: 70%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6B00A-1FD0-4D6E-8642-A3502EA16F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0745" y="2188028"/>
            <a:ext cx="7607505" cy="35283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E8AD8F-0F8A-D941-E57A-94EFDFAAA830}"/>
              </a:ext>
            </a:extLst>
          </p:cNvPr>
          <p:cNvSpPr/>
          <p:nvPr/>
        </p:nvSpPr>
        <p:spPr>
          <a:xfrm>
            <a:off x="4488025" y="1182960"/>
            <a:ext cx="4953000" cy="36512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Easy to interpret how the decision is made</a:t>
            </a:r>
          </a:p>
        </p:txBody>
      </p:sp>
    </p:spTree>
    <p:extLst>
      <p:ext uri="{BB962C8B-B14F-4D97-AF65-F5344CB8AC3E}">
        <p14:creationId xmlns:p14="http://schemas.microsoft.com/office/powerpoint/2010/main" val="4059991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/>
          <a:lstStyle/>
          <a:p>
            <a:r>
              <a:rPr lang="en-US" dirty="0"/>
              <a:t>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3296632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E21577-9FA9-E7C2-9D2F-7289ABE34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23B616-58BB-D35D-E61A-1599C6D09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B6C06-CD88-44F3-170B-20F26F6FF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37" y="598645"/>
            <a:ext cx="11989697" cy="575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64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576209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/>
          <a:lstStyle/>
          <a:p>
            <a:r>
              <a:rPr lang="en-US" dirty="0"/>
              <a:t>Business objective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F6F300-3A18-EC7D-94DA-6D174A59B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Recommendations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28CFF4-1AF4-10C4-EFD0-1659DE8E3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58F94-4522-F014-EC26-09A3EF9C558E}"/>
              </a:ext>
            </a:extLst>
          </p:cNvPr>
          <p:cNvSpPr txBox="1"/>
          <p:nvPr/>
        </p:nvSpPr>
        <p:spPr>
          <a:xfrm>
            <a:off x="1035697" y="233266"/>
            <a:ext cx="1080485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need to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personalize the user experience</a:t>
            </a:r>
            <a:r>
              <a:rPr lang="en-US" sz="2400" dirty="0"/>
              <a:t> ; Tasty Bytes aim is to lead the world and provide inspiration in the field of food recipes and delivery.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But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people taste defer </a:t>
            </a:r>
            <a:r>
              <a:rPr lang="en-US" sz="2400" dirty="0"/>
              <a:t>and we need to make sure that every user experience is enjoyable and customized for that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That will make the user engaged more and even he will recommend this experience to his friends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That will help in increasing the traffic and the time people spending in the website this is so important factor.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I recommend 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Building a Recommendation system </a:t>
            </a:r>
            <a:r>
              <a:rPr lang="en-US" sz="2400" dirty="0"/>
              <a:t>in your website which will make each user experience a unique experience of what he really want to see.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Additionally, I suggest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focusing on the features that greatly influence people's preferences</a:t>
            </a:r>
            <a:r>
              <a:rPr lang="en-US" sz="2400" dirty="0"/>
              <a:t>. As we discussed earlier, some categories are more popular than others.</a:t>
            </a:r>
          </a:p>
        </p:txBody>
      </p:sp>
    </p:spTree>
    <p:extLst>
      <p:ext uri="{BB962C8B-B14F-4D97-AF65-F5344CB8AC3E}">
        <p14:creationId xmlns:p14="http://schemas.microsoft.com/office/powerpoint/2010/main" val="4221636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/>
          <a:p>
            <a:r>
              <a:rPr lang="en-US" dirty="0"/>
              <a:t>Hight Traffic 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>
          <a:xfrm>
            <a:off x="1777111" y="407499"/>
            <a:ext cx="1952279" cy="1952279"/>
          </a:xfrm>
        </p:spPr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>
          <a:xfrm>
            <a:off x="3528345" y="1972581"/>
            <a:ext cx="2290065" cy="2273502"/>
          </a:xfrm>
        </p:spPr>
      </p:pic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>
          <a:xfrm>
            <a:off x="1092905" y="4018982"/>
            <a:ext cx="3854161" cy="283901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949198" cy="1124712"/>
          </a:xfrm>
        </p:spPr>
        <p:txBody>
          <a:bodyPr/>
          <a:lstStyle/>
          <a:p>
            <a:r>
              <a:rPr lang="en-US" dirty="0"/>
              <a:t>Hossam Ahmed Salah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https://www.linkedin.com/in/hossamahmedsalah/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>
          <a:xfrm>
            <a:off x="5579539" y="4386312"/>
            <a:ext cx="3119293" cy="2462810"/>
          </a:xfrm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750729-8583-AD18-22CD-E2BBBA21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A867BBE-8115-B4C4-30AA-00774AC24FE2}"/>
              </a:ext>
            </a:extLst>
          </p:cNvPr>
          <p:cNvSpPr txBox="1">
            <a:spLocks/>
          </p:cNvSpPr>
          <p:nvPr/>
        </p:nvSpPr>
        <p:spPr>
          <a:xfrm>
            <a:off x="934367" y="445741"/>
            <a:ext cx="6190488" cy="117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Objectives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7366EE9-3244-4124-FA26-F7FF133A22DC}"/>
              </a:ext>
            </a:extLst>
          </p:cNvPr>
          <p:cNvSpPr txBox="1">
            <a:spLocks/>
          </p:cNvSpPr>
          <p:nvPr/>
        </p:nvSpPr>
        <p:spPr>
          <a:xfrm>
            <a:off x="1242277" y="1035529"/>
            <a:ext cx="10504964" cy="512267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Arial" panose="020B0604020202020204" pitchFamily="34" charset="0"/>
            </a:endParaRPr>
          </a:p>
          <a:p>
            <a:pPr marL="171450" indent="-171450"/>
            <a:r>
              <a:rPr lang="en-US" sz="2000" b="1" dirty="0">
                <a:latin typeface="Arial" panose="020B0604020202020204" pitchFamily="34" charset="0"/>
              </a:rPr>
              <a:t>Providing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inspiration</a:t>
            </a:r>
            <a:r>
              <a:rPr lang="en-US" sz="2000" b="1" dirty="0">
                <a:latin typeface="Arial" panose="020B0604020202020204" pitchFamily="34" charset="0"/>
              </a:rPr>
              <a:t> for everyone as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Tasty Bytes </a:t>
            </a:r>
            <a:r>
              <a:rPr lang="en-US" sz="2000" b="1" dirty="0">
                <a:latin typeface="Arial" panose="020B0604020202020204" pitchFamily="34" charset="0"/>
              </a:rPr>
              <a:t>considered a pioneer in this field</a:t>
            </a:r>
            <a:r>
              <a:rPr lang="en-US" sz="2000" dirty="0">
                <a:latin typeface="Arial" panose="020B0604020202020204" pitchFamily="34" charset="0"/>
              </a:rPr>
              <a:t>.</a:t>
            </a:r>
          </a:p>
          <a:p>
            <a:pPr marL="171450" indent="-171450"/>
            <a:r>
              <a:rPr lang="en-US" sz="2000" b="1" dirty="0">
                <a:latin typeface="Arial" panose="020B0604020202020204" pitchFamily="34" charset="0"/>
              </a:rPr>
              <a:t>Increasing the Profit for the company.</a:t>
            </a:r>
          </a:p>
          <a:p>
            <a:pPr marL="628650" lvl="1" indent="-171450"/>
            <a:r>
              <a:rPr lang="en-US" sz="2000" b="1" dirty="0">
                <a:latin typeface="Arial" panose="020B0604020202020204" pitchFamily="34" charset="0"/>
              </a:rPr>
              <a:t>By increasing the subscriptions</a:t>
            </a:r>
          </a:p>
          <a:p>
            <a:pPr marL="628650" lvl="1" indent="-171450"/>
            <a:r>
              <a:rPr lang="en-US" sz="2000" b="1" dirty="0">
                <a:latin typeface="Arial" panose="020B0604020202020204" pitchFamily="34" charset="0"/>
              </a:rPr>
              <a:t>For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more subscriptions </a:t>
            </a:r>
            <a:r>
              <a:rPr lang="en-US" sz="2000" b="1" dirty="0">
                <a:latin typeface="Arial" panose="020B0604020202020204" pitchFamily="34" charset="0"/>
              </a:rPr>
              <a:t>we 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need more traffic</a:t>
            </a:r>
          </a:p>
          <a:p>
            <a:pPr marL="628650" lvl="1" indent="-171450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Traffic high </a:t>
            </a:r>
            <a:r>
              <a:rPr lang="en-US" sz="2000" b="1" dirty="0">
                <a:latin typeface="Arial" panose="020B0604020202020204" pitchFamily="34" charset="0"/>
              </a:rPr>
              <a:t>when we have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popular recipes </a:t>
            </a:r>
            <a:r>
              <a:rPr lang="en-US" sz="2000" b="1" dirty="0">
                <a:latin typeface="Arial" panose="020B0604020202020204" pitchFamily="34" charset="0"/>
              </a:rPr>
              <a:t>in the homepage of the site</a:t>
            </a:r>
          </a:p>
          <a:p>
            <a:pPr marL="628650" lvl="1" indent="-171450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Traffic </a:t>
            </a:r>
            <a:r>
              <a:rPr lang="en-US" sz="2000" b="1" dirty="0">
                <a:latin typeface="Arial" panose="020B0604020202020204" pitchFamily="34" charset="0"/>
              </a:rPr>
              <a:t>to the rest of the website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increase 40% </a:t>
            </a:r>
            <a:r>
              <a:rPr lang="en-US" sz="2000" b="1" dirty="0">
                <a:latin typeface="Arial" panose="020B0604020202020204" pitchFamily="34" charset="0"/>
              </a:rPr>
              <a:t>in the case of popular recipes </a:t>
            </a:r>
          </a:p>
          <a:p>
            <a:pPr marL="628650" lvl="1" indent="-171450"/>
            <a:r>
              <a:rPr lang="en-US" sz="2000" b="1" dirty="0">
                <a:latin typeface="Arial" panose="020B0604020202020204" pitchFamily="34" charset="0"/>
              </a:rPr>
              <a:t>We need to predict recipes that would be popular so lead to high traffic</a:t>
            </a:r>
          </a:p>
          <a:p>
            <a:pPr marL="628650" lvl="1" indent="-171450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The accuracy </a:t>
            </a:r>
            <a:r>
              <a:rPr lang="en-US" sz="2000" b="1" dirty="0">
                <a:latin typeface="Arial" panose="020B0604020202020204" pitchFamily="34" charset="0"/>
              </a:rPr>
              <a:t>that the business can rely on it can’t be less than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80% most of the time </a:t>
            </a:r>
          </a:p>
          <a:p>
            <a:pPr marL="628650" lvl="1" indent="-171450"/>
            <a:r>
              <a:rPr lang="en-US" sz="2000" b="1" dirty="0">
                <a:latin typeface="Arial" panose="020B0604020202020204" pitchFamily="34" charset="0"/>
              </a:rPr>
              <a:t>80% correctly and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reliably predict Hight traffic</a:t>
            </a:r>
            <a:r>
              <a:rPr lang="ar-EG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recipes </a:t>
            </a:r>
          </a:p>
          <a:p>
            <a:pPr marL="628650" lvl="1" indent="-171450"/>
            <a:r>
              <a:rPr lang="en-US" sz="2000" b="1" dirty="0">
                <a:latin typeface="Arial" panose="020B0604020202020204" pitchFamily="34" charset="0"/>
              </a:rPr>
              <a:t>Recommendation for the business about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what features make the recipes popular</a:t>
            </a:r>
            <a:r>
              <a:rPr lang="en-US" sz="2000" b="1" dirty="0">
                <a:latin typeface="Arial" panose="020B0604020202020204" pitchFamily="34" charset="0"/>
              </a:rPr>
              <a:t> so they can focus on publishing more of these recipes</a:t>
            </a:r>
          </a:p>
          <a:p>
            <a:pPr marL="628650" lvl="1" indent="-171450"/>
            <a:r>
              <a:rPr lang="en-US" sz="2000" b="1" dirty="0">
                <a:latin typeface="Arial" panose="020B0604020202020204" pitchFamily="34" charset="0"/>
              </a:rPr>
              <a:t>Recommendation for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any improvement </a:t>
            </a:r>
            <a:r>
              <a:rPr lang="en-US" sz="2000" b="1" dirty="0">
                <a:latin typeface="Arial" panose="020B0604020202020204" pitchFamily="34" charset="0"/>
              </a:rPr>
              <a:t>over the business flow and design based on the analysis </a:t>
            </a:r>
          </a:p>
        </p:txBody>
      </p:sp>
    </p:spTree>
    <p:extLst>
      <p:ext uri="{BB962C8B-B14F-4D97-AF65-F5344CB8AC3E}">
        <p14:creationId xmlns:p14="http://schemas.microsoft.com/office/powerpoint/2010/main" val="68729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Key Performance Indicators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225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750729-8583-AD18-22CD-E2BBBA21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A867BBE-8115-B4C4-30AA-00774AC24FE2}"/>
              </a:ext>
            </a:extLst>
          </p:cNvPr>
          <p:cNvSpPr txBox="1">
            <a:spLocks/>
          </p:cNvSpPr>
          <p:nvPr/>
        </p:nvSpPr>
        <p:spPr>
          <a:xfrm>
            <a:off x="934367" y="445741"/>
            <a:ext cx="6190488" cy="117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KPI(s)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7366EE9-3244-4124-FA26-F7FF133A22DC}"/>
              </a:ext>
            </a:extLst>
          </p:cNvPr>
          <p:cNvSpPr txBox="1">
            <a:spLocks/>
          </p:cNvSpPr>
          <p:nvPr/>
        </p:nvSpPr>
        <p:spPr>
          <a:xfrm>
            <a:off x="934367" y="2219902"/>
            <a:ext cx="10655559" cy="278253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latin typeface="Arial" panose="020B0604020202020204" pitchFamily="34" charset="0"/>
            </a:endParaRPr>
          </a:p>
          <a:p>
            <a:pPr marL="171450" indent="-171450"/>
            <a:r>
              <a:rPr lang="en-US" sz="3200" b="1" dirty="0">
                <a:latin typeface="Arial" panose="020B0604020202020204" pitchFamily="34" charset="0"/>
              </a:rPr>
              <a:t>Increase the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traffic 40%</a:t>
            </a:r>
          </a:p>
          <a:p>
            <a:pPr marL="0" indent="0">
              <a:buNone/>
            </a:pPr>
            <a:endParaRPr lang="en-US" sz="32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171450" indent="-171450"/>
            <a:r>
              <a:rPr lang="en-US" sz="3200" b="1" dirty="0">
                <a:latin typeface="Arial" panose="020B0604020202020204" pitchFamily="34" charset="0"/>
              </a:rPr>
              <a:t>Predict which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recipes will be popular 80% </a:t>
            </a:r>
            <a:r>
              <a:rPr lang="en-US" sz="3200" b="1" dirty="0">
                <a:latin typeface="Arial" panose="020B0604020202020204" pitchFamily="34" charset="0"/>
              </a:rPr>
              <a:t>of the time</a:t>
            </a:r>
          </a:p>
          <a:p>
            <a:pPr marL="0" indent="0">
              <a:buNone/>
            </a:pPr>
            <a:r>
              <a:rPr lang="en-US" sz="3200" b="1" dirty="0">
                <a:latin typeface="Arial" panose="020B0604020202020204" pitchFamily="34" charset="0"/>
              </a:rPr>
              <a:t> </a:t>
            </a:r>
          </a:p>
          <a:p>
            <a:pPr marL="457200" lvl="1" indent="0">
              <a:buNone/>
            </a:pPr>
            <a:endParaRPr lang="en-US" sz="3200" b="1" dirty="0">
              <a:latin typeface="Arial" panose="020B0604020202020204" pitchFamily="34" charset="0"/>
            </a:endParaRPr>
          </a:p>
          <a:p>
            <a:pPr marL="171450" indent="-171450"/>
            <a:endParaRPr lang="en-US" sz="3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688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Data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234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EB035-1D58-10FD-B200-B91933C60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F3066B2-FF64-703E-825A-D3BE35125747}"/>
              </a:ext>
            </a:extLst>
          </p:cNvPr>
          <p:cNvSpPr txBox="1">
            <a:spLocks/>
          </p:cNvSpPr>
          <p:nvPr/>
        </p:nvSpPr>
        <p:spPr>
          <a:xfrm>
            <a:off x="934367" y="445741"/>
            <a:ext cx="6190488" cy="117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Data Validation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B24A63D-E7A9-D24A-9B80-FAA8CECA98C3}"/>
              </a:ext>
            </a:extLst>
          </p:cNvPr>
          <p:cNvSpPr txBox="1">
            <a:spLocks/>
          </p:cNvSpPr>
          <p:nvPr/>
        </p:nvSpPr>
        <p:spPr>
          <a:xfrm>
            <a:off x="934367" y="867662"/>
            <a:ext cx="10504964" cy="512267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latin typeface="Arial" panose="020B0604020202020204" pitchFamily="34" charset="0"/>
            </a:endParaRPr>
          </a:p>
          <a:p>
            <a:pPr marL="171450" indent="-171450"/>
            <a:r>
              <a:rPr lang="en-US" sz="2400" b="1" dirty="0">
                <a:latin typeface="Arial" panose="020B0604020202020204" pitchFamily="34" charset="0"/>
              </a:rPr>
              <a:t>Dataset has 947 rows, 8 columns </a:t>
            </a:r>
          </a:p>
          <a:p>
            <a:pPr marL="171450" indent="-171450"/>
            <a:r>
              <a:rPr lang="en-US" sz="2400" b="1" dirty="0">
                <a:latin typeface="Arial" panose="020B0604020202020204" pitchFamily="34" charset="0"/>
              </a:rPr>
              <a:t>Recipe ✅ Numerical id</a:t>
            </a:r>
          </a:p>
          <a:p>
            <a:pPr marL="171450" indent="-171450"/>
            <a:r>
              <a:rPr lang="en-US" sz="2400" b="1" dirty="0">
                <a:latin typeface="Arial" panose="020B0604020202020204" pitchFamily="34" charset="0"/>
              </a:rPr>
              <a:t>Calories ❌ Numerical has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missing data</a:t>
            </a:r>
          </a:p>
          <a:p>
            <a:pPr marL="171450" indent="-171450"/>
            <a:r>
              <a:rPr lang="en-US" sz="2400" b="1" dirty="0">
                <a:latin typeface="Arial" panose="020B0604020202020204" pitchFamily="34" charset="0"/>
              </a:rPr>
              <a:t>Carbohydrates ❌ Numerical has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missing data</a:t>
            </a:r>
          </a:p>
          <a:p>
            <a:pPr marL="171450" indent="-171450"/>
            <a:r>
              <a:rPr lang="en-US" sz="2400" b="1" dirty="0">
                <a:latin typeface="Arial" panose="020B0604020202020204" pitchFamily="34" charset="0"/>
              </a:rPr>
              <a:t>Sugar ❌ Numerical has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missing data</a:t>
            </a:r>
          </a:p>
          <a:p>
            <a:pPr marL="171450" indent="-171450"/>
            <a:r>
              <a:rPr lang="en-US" sz="2400" b="1" dirty="0">
                <a:latin typeface="Arial" panose="020B0604020202020204" pitchFamily="34" charset="0"/>
              </a:rPr>
              <a:t>Protein ❌ Numerical has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missing data</a:t>
            </a:r>
          </a:p>
          <a:p>
            <a:pPr marL="171450" indent="-171450"/>
            <a:r>
              <a:rPr lang="en-US" sz="2400" b="1" dirty="0">
                <a:latin typeface="Arial" panose="020B0604020202020204" pitchFamily="34" charset="0"/>
              </a:rPr>
              <a:t>Category ❌ String type but it 11 categories not 10 has </a:t>
            </a:r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</a:rPr>
              <a:t>no missing data</a:t>
            </a:r>
          </a:p>
          <a:p>
            <a:pPr marL="171450" indent="-171450"/>
            <a:r>
              <a:rPr lang="en-US" sz="2400" b="1" dirty="0">
                <a:latin typeface="Arial" panose="020B0604020202020204" pitchFamily="34" charset="0"/>
              </a:rPr>
              <a:t>Servings ❌ Not Numerical as some values has a text like ‘4 as snack’ </a:t>
            </a:r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</a:rPr>
              <a:t>no missing data</a:t>
            </a:r>
          </a:p>
          <a:p>
            <a:pPr marL="171450" indent="-171450"/>
            <a:r>
              <a:rPr lang="en-US" sz="2400" b="1" dirty="0">
                <a:latin typeface="Arial" panose="020B0604020202020204" pitchFamily="34" charset="0"/>
              </a:rPr>
              <a:t>High-traffic ✅ the missing data represent the recipes with low traffic 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19390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EF_V6" id="{B99EEC42-D414-4987-8414-5C338F56E426}" vid="{1FF68F6C-85E3-4376-BFA9-1F6778914A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69D2E8-20DE-4F32-923E-07859F820D7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9275799-781E-48CE-9F54-0C35EC7B47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6331494-2B4C-4D3C-A5D2-BA1DC99CD2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{22084F5E-A864-4668-8A25-FEE78F18CFCD}tf89338750_win32</Template>
  <TotalTime>399</TotalTime>
  <Words>1645</Words>
  <Application>Microsoft Office PowerPoint</Application>
  <PresentationFormat>Widescreen</PresentationFormat>
  <Paragraphs>327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-apple-system</vt:lpstr>
      <vt:lpstr>Arial</vt:lpstr>
      <vt:lpstr>Calibri</vt:lpstr>
      <vt:lpstr>Consolas</vt:lpstr>
      <vt:lpstr>Univers</vt:lpstr>
      <vt:lpstr>GradientUnivers</vt:lpstr>
      <vt:lpstr>Recipe with high traffic</vt:lpstr>
      <vt:lpstr>Agenda</vt:lpstr>
      <vt:lpstr>Tasty Bytes</vt:lpstr>
      <vt:lpstr>Business objective</vt:lpstr>
      <vt:lpstr>PowerPoint Presentation</vt:lpstr>
      <vt:lpstr>Key Performance Indicators</vt:lpstr>
      <vt:lpstr>PowerPoint Presentation</vt:lpstr>
      <vt:lpstr>Data Validation</vt:lpstr>
      <vt:lpstr>PowerPoint Presentation</vt:lpstr>
      <vt:lpstr>PowerPoint Presentation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and Business 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model satisfy the KPI</vt:lpstr>
      <vt:lpstr>PowerPoint Presentation</vt:lpstr>
      <vt:lpstr>Feature importance</vt:lpstr>
      <vt:lpstr>PowerPoint Presentation</vt:lpstr>
      <vt:lpstr>Recommendations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with high traffic</dc:title>
  <dc:creator>Hossam 20210281</dc:creator>
  <cp:lastModifiedBy>Hossam 20210281</cp:lastModifiedBy>
  <cp:revision>20</cp:revision>
  <dcterms:created xsi:type="dcterms:W3CDTF">2023-10-01T19:27:24Z</dcterms:created>
  <dcterms:modified xsi:type="dcterms:W3CDTF">2023-10-03T15:55:09Z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